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9" r:id="rId1"/>
    <p:sldMasterId id="2147483690" r:id="rId2"/>
  </p:sldMasterIdLst>
  <p:notesMasterIdLst>
    <p:notesMasterId r:id="rId35"/>
  </p:notesMasterIdLst>
  <p:handoutMasterIdLst>
    <p:handoutMasterId r:id="rId36"/>
  </p:handoutMasterIdLst>
  <p:sldIdLst>
    <p:sldId id="256" r:id="rId3"/>
    <p:sldId id="259" r:id="rId4"/>
    <p:sldId id="318" r:id="rId5"/>
    <p:sldId id="258" r:id="rId6"/>
    <p:sldId id="260" r:id="rId7"/>
    <p:sldId id="269" r:id="rId8"/>
    <p:sldId id="284" r:id="rId9"/>
    <p:sldId id="272" r:id="rId10"/>
    <p:sldId id="316" r:id="rId11"/>
    <p:sldId id="274" r:id="rId12"/>
    <p:sldId id="317" r:id="rId13"/>
    <p:sldId id="319" r:id="rId14"/>
    <p:sldId id="320" r:id="rId15"/>
    <p:sldId id="321" r:id="rId16"/>
    <p:sldId id="322" r:id="rId17"/>
    <p:sldId id="323" r:id="rId18"/>
    <p:sldId id="324" r:id="rId19"/>
    <p:sldId id="325" r:id="rId20"/>
    <p:sldId id="326" r:id="rId21"/>
    <p:sldId id="276" r:id="rId22"/>
    <p:sldId id="261" r:id="rId23"/>
    <p:sldId id="327" r:id="rId24"/>
    <p:sldId id="328" r:id="rId25"/>
    <p:sldId id="329" r:id="rId26"/>
    <p:sldId id="330" r:id="rId27"/>
    <p:sldId id="331" r:id="rId28"/>
    <p:sldId id="332" r:id="rId29"/>
    <p:sldId id="333" r:id="rId30"/>
    <p:sldId id="286" r:id="rId31"/>
    <p:sldId id="335" r:id="rId32"/>
    <p:sldId id="336" r:id="rId33"/>
    <p:sldId id="312" r:id="rId34"/>
  </p:sldIdLst>
  <p:sldSz cx="9144000" cy="5143500" type="screen16x9"/>
  <p:notesSz cx="6858000" cy="9144000"/>
  <p:embeddedFontLst>
    <p:embeddedFont>
      <p:font typeface="Do Hyeon" panose="020B0604020202020204" charset="-127"/>
      <p:regular r:id="rId37"/>
    </p:embeddedFont>
    <p:embeddedFont>
      <p:font typeface="Anton" panose="00000500000000000000" pitchFamily="2" charset="0"/>
      <p:regular r:id="rId38"/>
    </p:embeddedFont>
    <p:embeddedFont>
      <p:font typeface="Blinker" panose="020B0604020202020204" charset="0"/>
      <p:regular r:id="rId39"/>
      <p:bold r:id="rId40"/>
    </p:embeddedFont>
    <p:embeddedFont>
      <p:font typeface="Monda" panose="020B0604020202020204" charset="0"/>
      <p:regular r:id="rId41"/>
      <p:bold r:id="rId42"/>
    </p:embeddedFont>
    <p:embeddedFont>
      <p:font typeface="Montserrat Light" panose="020B0604020202020204" charset="0"/>
      <p:regular r:id="rId43"/>
      <p:bold r:id="rId44"/>
      <p:italic r:id="rId45"/>
      <p:boldItalic r:id="rId46"/>
    </p:embeddedFont>
    <p:embeddedFont>
      <p:font typeface="Montserrat SemiBold" panose="020B0604020202020204" charset="0"/>
      <p:regular r:id="rId47"/>
      <p:bold r:id="rId48"/>
      <p:italic r:id="rId49"/>
      <p:boldItalic r:id="rId50"/>
    </p:embeddedFont>
    <p:embeddedFont>
      <p:font typeface="Poppins" panose="020B0604020202020204" charset="0"/>
      <p:regular r:id="rId51"/>
      <p:bold r:id="rId52"/>
      <p:italic r:id="rId53"/>
      <p:boldItalic r:id="rId54"/>
    </p:embeddedFont>
    <p:embeddedFont>
      <p:font typeface="Proxima Nova" panose="020B0604020202020204" charset="0"/>
      <p:regular r:id="rId55"/>
      <p:bold r:id="rId56"/>
      <p:italic r:id="rId57"/>
      <p:boldItalic r:id="rId58"/>
    </p:embeddedFont>
    <p:embeddedFont>
      <p:font typeface="Proxima Nova Semibold" panose="020B0604020202020204" charset="0"/>
      <p:regular r:id="rId59"/>
      <p:bold r:id="rId60"/>
      <p:boldItalic r:id="rId61"/>
    </p:embeddedFont>
    <p:embeddedFont>
      <p:font typeface="Quicksand" pitchFamily="2" charset="0"/>
      <p:regular r:id="rId62"/>
      <p:bold r:id="rId63"/>
    </p:embeddedFont>
    <p:embeddedFont>
      <p:font typeface="Roboto" panose="02000000000000000000" pitchFamily="2" charset="0"/>
      <p:regular r:id="rId64"/>
      <p:bold r:id="rId65"/>
      <p:italic r:id="rId66"/>
      <p:boldItalic r:id="rId67"/>
    </p:embeddedFont>
    <p:embeddedFont>
      <p:font typeface="Segoe UI" panose="020B0502040204020203"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94">
          <p15:clr>
            <a:srgbClr val="9AA0A6"/>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ô" initials="N" lastIdx="1" clrIdx="0">
    <p:extLst>
      <p:ext uri="{19B8F6BF-5375-455C-9EA6-DF929625EA0E}">
        <p15:presenceInfo xmlns:p15="http://schemas.microsoft.com/office/powerpoint/2012/main" userId="11afdb2c307f6ef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3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56E5A0-688F-4D4C-B59B-9A25B070F60D}" v="38" dt="2020-12-29T00:55:46.553"/>
  </p1510:revLst>
</p1510:revInfo>
</file>

<file path=ppt/tableStyles.xml><?xml version="1.0" encoding="utf-8"?>
<a:tblStyleLst xmlns:a="http://schemas.openxmlformats.org/drawingml/2006/main" def="{D96AA41A-3EE4-47F5-9DE0-7F00BB349123}">
  <a:tblStyle styleId="{D96AA41A-3EE4-47F5-9DE0-7F00BB34912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FCC9A3A-8AFD-47DF-8167-E107B437016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930" y="480"/>
      </p:cViewPr>
      <p:guideLst>
        <p:guide orient="horz" pos="894"/>
        <p:guide pos="2880"/>
      </p:guideLst>
    </p:cSldViewPr>
  </p:slideViewPr>
  <p:notesTextViewPr>
    <p:cViewPr>
      <p:scale>
        <a:sx n="1" d="1"/>
        <a:sy n="1" d="1"/>
      </p:scale>
      <p:origin x="0" y="0"/>
    </p:cViewPr>
  </p:notesTextViewPr>
  <p:sorterViewPr>
    <p:cViewPr>
      <p:scale>
        <a:sx n="100" d="100"/>
        <a:sy n="100" d="100"/>
      </p:scale>
      <p:origin x="0" y="0"/>
    </p:cViewPr>
  </p:sorterViewPr>
  <p:gridSpacing cx="38100" cy="381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2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font" Target="fonts/font15.fntdata"/><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font" Target="fonts/font3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3.fntdata"/><Relationship Id="rId34" Type="http://schemas.openxmlformats.org/officeDocument/2006/relationships/slide" Target="slides/slide32.xml"/><Relationship Id="rId50" Type="http://schemas.openxmlformats.org/officeDocument/2006/relationships/font" Target="fonts/font14.fntdata"/><Relationship Id="rId55" Type="http://schemas.openxmlformats.org/officeDocument/2006/relationships/font" Target="fonts/font19.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35.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ô" userId="11afdb2c307f6efd" providerId="LiveId" clId="{CA56E5A0-688F-4D4C-B59B-9A25B070F60D}"/>
    <pc:docChg chg="undo custSel addSld delSld modSld sldOrd">
      <pc:chgData name="Ngô" userId="11afdb2c307f6efd" providerId="LiveId" clId="{CA56E5A0-688F-4D4C-B59B-9A25B070F60D}" dt="2020-12-29T00:57:31.939" v="2456" actId="478"/>
      <pc:docMkLst>
        <pc:docMk/>
      </pc:docMkLst>
      <pc:sldChg chg="addSp delSp modSp mod">
        <pc:chgData name="Ngô" userId="11afdb2c307f6efd" providerId="LiveId" clId="{CA56E5A0-688F-4D4C-B59B-9A25B070F60D}" dt="2020-12-28T09:33:26.851" v="2106" actId="12788"/>
        <pc:sldMkLst>
          <pc:docMk/>
          <pc:sldMk cId="0" sldId="256"/>
        </pc:sldMkLst>
        <pc:spChg chg="add del mod">
          <ac:chgData name="Ngô" userId="11afdb2c307f6efd" providerId="LiveId" clId="{CA56E5A0-688F-4D4C-B59B-9A25B070F60D}" dt="2020-12-28T08:03:45.147" v="258" actId="478"/>
          <ac:spMkLst>
            <pc:docMk/>
            <pc:sldMk cId="0" sldId="256"/>
            <ac:spMk id="4" creationId="{F41FE6B0-12B8-4BC0-86D8-1C93B37F112C}"/>
          </ac:spMkLst>
        </pc:spChg>
        <pc:spChg chg="mod">
          <ac:chgData name="Ngô" userId="11afdb2c307f6efd" providerId="LiveId" clId="{CA56E5A0-688F-4D4C-B59B-9A25B070F60D}" dt="2020-12-28T08:00:11.091" v="247" actId="1076"/>
          <ac:spMkLst>
            <pc:docMk/>
            <pc:sldMk cId="0" sldId="256"/>
            <ac:spMk id="369" creationId="{00000000-0000-0000-0000-000000000000}"/>
          </ac:spMkLst>
        </pc:spChg>
        <pc:spChg chg="mod">
          <ac:chgData name="Ngô" userId="11afdb2c307f6efd" providerId="LiveId" clId="{CA56E5A0-688F-4D4C-B59B-9A25B070F60D}" dt="2020-12-28T09:33:26.851" v="2106" actId="12788"/>
          <ac:spMkLst>
            <pc:docMk/>
            <pc:sldMk cId="0" sldId="256"/>
            <ac:spMk id="370" creationId="{00000000-0000-0000-0000-000000000000}"/>
          </ac:spMkLst>
        </pc:spChg>
        <pc:picChg chg="add del mod">
          <ac:chgData name="Ngô" userId="11afdb2c307f6efd" providerId="LiveId" clId="{CA56E5A0-688F-4D4C-B59B-9A25B070F60D}" dt="2020-12-28T08:28:26.265" v="1084" actId="478"/>
          <ac:picMkLst>
            <pc:docMk/>
            <pc:sldMk cId="0" sldId="256"/>
            <ac:picMk id="3" creationId="{952A2A16-BA82-4572-96F4-3E3740BA4E7A}"/>
          </ac:picMkLst>
        </pc:picChg>
        <pc:picChg chg="add del mod">
          <ac:chgData name="Ngô" userId="11afdb2c307f6efd" providerId="LiveId" clId="{CA56E5A0-688F-4D4C-B59B-9A25B070F60D}" dt="2020-12-28T08:29:21.906" v="1088" actId="478"/>
          <ac:picMkLst>
            <pc:docMk/>
            <pc:sldMk cId="0" sldId="256"/>
            <ac:picMk id="6" creationId="{AD55FBF5-413D-4448-8458-39BC749615CD}"/>
          </ac:picMkLst>
        </pc:picChg>
        <pc:picChg chg="add del mod">
          <ac:chgData name="Ngô" userId="11afdb2c307f6efd" providerId="LiveId" clId="{CA56E5A0-688F-4D4C-B59B-9A25B070F60D}" dt="2020-12-28T08:04:58.859" v="281" actId="478"/>
          <ac:picMkLst>
            <pc:docMk/>
            <pc:sldMk cId="0" sldId="256"/>
            <ac:picMk id="7" creationId="{1CB2BF5C-4F4D-48BC-8132-E1C0E1BB21E9}"/>
          </ac:picMkLst>
        </pc:picChg>
        <pc:picChg chg="add mod">
          <ac:chgData name="Ngô" userId="11afdb2c307f6efd" providerId="LiveId" clId="{CA56E5A0-688F-4D4C-B59B-9A25B070F60D}" dt="2020-12-28T08:32:37.688" v="1106" actId="1038"/>
          <ac:picMkLst>
            <pc:docMk/>
            <pc:sldMk cId="0" sldId="256"/>
            <ac:picMk id="9" creationId="{B7970879-A330-46D9-B1A2-75560AC33836}"/>
          </ac:picMkLst>
        </pc:picChg>
      </pc:sldChg>
      <pc:sldChg chg="del">
        <pc:chgData name="Ngô" userId="11afdb2c307f6efd" providerId="LiveId" clId="{CA56E5A0-688F-4D4C-B59B-9A25B070F60D}" dt="2020-12-28T08:05:20.939" v="282" actId="47"/>
        <pc:sldMkLst>
          <pc:docMk/>
          <pc:sldMk cId="0" sldId="257"/>
        </pc:sldMkLst>
      </pc:sldChg>
      <pc:sldChg chg="delSp modSp mod ord">
        <pc:chgData name="Ngô" userId="11afdb2c307f6efd" providerId="LiveId" clId="{CA56E5A0-688F-4D4C-B59B-9A25B070F60D}" dt="2020-12-28T08:21:34.652" v="795" actId="20577"/>
        <pc:sldMkLst>
          <pc:docMk/>
          <pc:sldMk cId="0" sldId="258"/>
        </pc:sldMkLst>
        <pc:spChg chg="del mod">
          <ac:chgData name="Ngô" userId="11afdb2c307f6efd" providerId="LiveId" clId="{CA56E5A0-688F-4D4C-B59B-9A25B070F60D}" dt="2020-12-28T08:07:59.454" v="307" actId="478"/>
          <ac:spMkLst>
            <pc:docMk/>
            <pc:sldMk cId="0" sldId="258"/>
            <ac:spMk id="382" creationId="{00000000-0000-0000-0000-000000000000}"/>
          </ac:spMkLst>
        </pc:spChg>
        <pc:spChg chg="mod">
          <ac:chgData name="Ngô" userId="11afdb2c307f6efd" providerId="LiveId" clId="{CA56E5A0-688F-4D4C-B59B-9A25B070F60D}" dt="2020-12-28T08:21:34.652" v="795" actId="20577"/>
          <ac:spMkLst>
            <pc:docMk/>
            <pc:sldMk cId="0" sldId="258"/>
            <ac:spMk id="383" creationId="{00000000-0000-0000-0000-000000000000}"/>
          </ac:spMkLst>
        </pc:spChg>
      </pc:sldChg>
      <pc:sldChg chg="modSp mod ord">
        <pc:chgData name="Ngô" userId="11afdb2c307f6efd" providerId="LiveId" clId="{CA56E5A0-688F-4D4C-B59B-9A25B070F60D}" dt="2020-12-28T13:28:28.849" v="2314"/>
        <pc:sldMkLst>
          <pc:docMk/>
          <pc:sldMk cId="0" sldId="259"/>
        </pc:sldMkLst>
        <pc:spChg chg="mod">
          <ac:chgData name="Ngô" userId="11afdb2c307f6efd" providerId="LiveId" clId="{CA56E5A0-688F-4D4C-B59B-9A25B070F60D}" dt="2020-12-28T08:09:00.347" v="354" actId="20577"/>
          <ac:spMkLst>
            <pc:docMk/>
            <pc:sldMk cId="0" sldId="259"/>
            <ac:spMk id="388" creationId="{00000000-0000-0000-0000-000000000000}"/>
          </ac:spMkLst>
        </pc:spChg>
        <pc:spChg chg="mod">
          <ac:chgData name="Ngô" userId="11afdb2c307f6efd" providerId="LiveId" clId="{CA56E5A0-688F-4D4C-B59B-9A25B070F60D}" dt="2020-12-28T09:32:56.534" v="2092" actId="20577"/>
          <ac:spMkLst>
            <pc:docMk/>
            <pc:sldMk cId="0" sldId="259"/>
            <ac:spMk id="389" creationId="{00000000-0000-0000-0000-000000000000}"/>
          </ac:spMkLst>
        </pc:spChg>
        <pc:spChg chg="mod">
          <ac:chgData name="Ngô" userId="11afdb2c307f6efd" providerId="LiveId" clId="{CA56E5A0-688F-4D4C-B59B-9A25B070F60D}" dt="2020-12-28T08:25:03.975" v="952" actId="14100"/>
          <ac:spMkLst>
            <pc:docMk/>
            <pc:sldMk cId="0" sldId="259"/>
            <ac:spMk id="390" creationId="{00000000-0000-0000-0000-000000000000}"/>
          </ac:spMkLst>
        </pc:spChg>
        <pc:spChg chg="mod">
          <ac:chgData name="Ngô" userId="11afdb2c307f6efd" providerId="LiveId" clId="{CA56E5A0-688F-4D4C-B59B-9A25B070F60D}" dt="2020-12-28T08:18:35.253" v="623" actId="113"/>
          <ac:spMkLst>
            <pc:docMk/>
            <pc:sldMk cId="0" sldId="259"/>
            <ac:spMk id="392" creationId="{00000000-0000-0000-0000-000000000000}"/>
          </ac:spMkLst>
        </pc:spChg>
        <pc:spChg chg="mod">
          <ac:chgData name="Ngô" userId="11afdb2c307f6efd" providerId="LiveId" clId="{CA56E5A0-688F-4D4C-B59B-9A25B070F60D}" dt="2020-12-28T08:15:59.242" v="573" actId="948"/>
          <ac:spMkLst>
            <pc:docMk/>
            <pc:sldMk cId="0" sldId="259"/>
            <ac:spMk id="393" creationId="{00000000-0000-0000-0000-000000000000}"/>
          </ac:spMkLst>
        </pc:spChg>
        <pc:spChg chg="mod">
          <ac:chgData name="Ngô" userId="11afdb2c307f6efd" providerId="LiveId" clId="{CA56E5A0-688F-4D4C-B59B-9A25B070F60D}" dt="2020-12-28T08:25:27.185" v="987" actId="2711"/>
          <ac:spMkLst>
            <pc:docMk/>
            <pc:sldMk cId="0" sldId="259"/>
            <ac:spMk id="395" creationId="{00000000-0000-0000-0000-000000000000}"/>
          </ac:spMkLst>
        </pc:spChg>
        <pc:spChg chg="mod">
          <ac:chgData name="Ngô" userId="11afdb2c307f6efd" providerId="LiveId" clId="{CA56E5A0-688F-4D4C-B59B-9A25B070F60D}" dt="2020-12-28T08:27:10.855" v="1083" actId="14100"/>
          <ac:spMkLst>
            <pc:docMk/>
            <pc:sldMk cId="0" sldId="259"/>
            <ac:spMk id="396" creationId="{00000000-0000-0000-0000-000000000000}"/>
          </ac:spMkLst>
        </pc:spChg>
        <pc:spChg chg="mod">
          <ac:chgData name="Ngô" userId="11afdb2c307f6efd" providerId="LiveId" clId="{CA56E5A0-688F-4D4C-B59B-9A25B070F60D}" dt="2020-12-28T08:18:47.827" v="626" actId="113"/>
          <ac:spMkLst>
            <pc:docMk/>
            <pc:sldMk cId="0" sldId="259"/>
            <ac:spMk id="398" creationId="{00000000-0000-0000-0000-000000000000}"/>
          </ac:spMkLst>
        </pc:spChg>
        <pc:spChg chg="mod">
          <ac:chgData name="Ngô" userId="11afdb2c307f6efd" providerId="LiveId" clId="{CA56E5A0-688F-4D4C-B59B-9A25B070F60D}" dt="2020-12-28T08:27:03.245" v="1082" actId="14100"/>
          <ac:spMkLst>
            <pc:docMk/>
            <pc:sldMk cId="0" sldId="259"/>
            <ac:spMk id="399" creationId="{00000000-0000-0000-0000-000000000000}"/>
          </ac:spMkLst>
        </pc:spChg>
      </pc:sldChg>
      <pc:sldChg chg="modSp mod addCm delCm modCm modNotesTx">
        <pc:chgData name="Ngô" userId="11afdb2c307f6efd" providerId="LiveId" clId="{CA56E5A0-688F-4D4C-B59B-9A25B070F60D}" dt="2020-12-28T08:50:48.769" v="1267" actId="113"/>
        <pc:sldMkLst>
          <pc:docMk/>
          <pc:sldMk cId="0" sldId="260"/>
        </pc:sldMkLst>
        <pc:spChg chg="mod">
          <ac:chgData name="Ngô" userId="11afdb2c307f6efd" providerId="LiveId" clId="{CA56E5A0-688F-4D4C-B59B-9A25B070F60D}" dt="2020-12-28T08:50:48.769" v="1267" actId="113"/>
          <ac:spMkLst>
            <pc:docMk/>
            <pc:sldMk cId="0" sldId="260"/>
            <ac:spMk id="405" creationId="{00000000-0000-0000-0000-000000000000}"/>
          </ac:spMkLst>
        </pc:spChg>
        <pc:spChg chg="mod">
          <ac:chgData name="Ngô" userId="11afdb2c307f6efd" providerId="LiveId" clId="{CA56E5A0-688F-4D4C-B59B-9A25B070F60D}" dt="2020-12-28T08:41:50.203" v="1172" actId="1076"/>
          <ac:spMkLst>
            <pc:docMk/>
            <pc:sldMk cId="0" sldId="260"/>
            <ac:spMk id="406" creationId="{00000000-0000-0000-0000-000000000000}"/>
          </ac:spMkLst>
        </pc:spChg>
      </pc:sldChg>
      <pc:sldChg chg="addSp delSp modSp mod">
        <pc:chgData name="Ngô" userId="11afdb2c307f6efd" providerId="LiveId" clId="{CA56E5A0-688F-4D4C-B59B-9A25B070F60D}" dt="2020-12-29T00:56:09.135" v="2387" actId="478"/>
        <pc:sldMkLst>
          <pc:docMk/>
          <pc:sldMk cId="0" sldId="261"/>
        </pc:sldMkLst>
        <pc:spChg chg="add del mod">
          <ac:chgData name="Ngô" userId="11afdb2c307f6efd" providerId="LiveId" clId="{CA56E5A0-688F-4D4C-B59B-9A25B070F60D}" dt="2020-12-29T00:56:09.135" v="2387" actId="478"/>
          <ac:spMkLst>
            <pc:docMk/>
            <pc:sldMk cId="0" sldId="261"/>
            <ac:spMk id="4" creationId="{100EA735-8A7F-4A95-B873-FFDBE7273B6F}"/>
          </ac:spMkLst>
        </pc:spChg>
        <pc:spChg chg="mod">
          <ac:chgData name="Ngô" userId="11afdb2c307f6efd" providerId="LiveId" clId="{CA56E5A0-688F-4D4C-B59B-9A25B070F60D}" dt="2020-12-29T00:45:17.718" v="2350" actId="113"/>
          <ac:spMkLst>
            <pc:docMk/>
            <pc:sldMk cId="0" sldId="261"/>
            <ac:spMk id="411" creationId="{00000000-0000-0000-0000-000000000000}"/>
          </ac:spMkLst>
        </pc:spChg>
        <pc:spChg chg="mod">
          <ac:chgData name="Ngô" userId="11afdb2c307f6efd" providerId="LiveId" clId="{CA56E5A0-688F-4D4C-B59B-9A25B070F60D}" dt="2020-12-29T00:46:11.877" v="2369" actId="1076"/>
          <ac:spMkLst>
            <pc:docMk/>
            <pc:sldMk cId="0" sldId="261"/>
            <ac:spMk id="412" creationId="{00000000-0000-0000-0000-000000000000}"/>
          </ac:spMkLst>
        </pc:spChg>
        <pc:picChg chg="add del mod">
          <ac:chgData name="Ngô" userId="11afdb2c307f6efd" providerId="LiveId" clId="{CA56E5A0-688F-4D4C-B59B-9A25B070F60D}" dt="2020-12-29T00:47:54.636" v="2373" actId="478"/>
          <ac:picMkLst>
            <pc:docMk/>
            <pc:sldMk cId="0" sldId="261"/>
            <ac:picMk id="3" creationId="{6FF2B6FF-214A-4291-8E51-B7AD8D108669}"/>
          </ac:picMkLst>
        </pc:picChg>
        <pc:picChg chg="add del mod">
          <ac:chgData name="Ngô" userId="11afdb2c307f6efd" providerId="LiveId" clId="{CA56E5A0-688F-4D4C-B59B-9A25B070F60D}" dt="2020-12-29T00:50:27.234" v="2379" actId="478"/>
          <ac:picMkLst>
            <pc:docMk/>
            <pc:sldMk cId="0" sldId="261"/>
            <ac:picMk id="6" creationId="{60D83ACA-5567-4F99-B1D5-48F423642931}"/>
          </ac:picMkLst>
        </pc:picChg>
        <pc:picChg chg="add mod">
          <ac:chgData name="Ngô" userId="11afdb2c307f6efd" providerId="LiveId" clId="{CA56E5A0-688F-4D4C-B59B-9A25B070F60D}" dt="2020-12-29T00:56:02.191" v="2386" actId="14100"/>
          <ac:picMkLst>
            <pc:docMk/>
            <pc:sldMk cId="0" sldId="261"/>
            <ac:picMk id="8" creationId="{FAE83B99-DA0C-4126-9099-92150EF3495B}"/>
          </ac:picMkLst>
        </pc:picChg>
      </pc:sldChg>
      <pc:sldChg chg="modSp mod">
        <pc:chgData name="Ngô" userId="11afdb2c307f6efd" providerId="LiveId" clId="{CA56E5A0-688F-4D4C-B59B-9A25B070F60D}" dt="2020-12-29T00:38:31.342" v="2316" actId="1076"/>
        <pc:sldMkLst>
          <pc:docMk/>
          <pc:sldMk cId="0" sldId="262"/>
        </pc:sldMkLst>
        <pc:spChg chg="mod">
          <ac:chgData name="Ngô" userId="11afdb2c307f6efd" providerId="LiveId" clId="{CA56E5A0-688F-4D4C-B59B-9A25B070F60D}" dt="2020-12-29T00:38:31.342" v="2316" actId="1076"/>
          <ac:spMkLst>
            <pc:docMk/>
            <pc:sldMk cId="0" sldId="262"/>
            <ac:spMk id="417" creationId="{00000000-0000-0000-0000-000000000000}"/>
          </ac:spMkLst>
        </pc:spChg>
      </pc:sldChg>
      <pc:sldChg chg="addSp delSp modSp del mod ord">
        <pc:chgData name="Ngô" userId="11afdb2c307f6efd" providerId="LiveId" clId="{CA56E5A0-688F-4D4C-B59B-9A25B070F60D}" dt="2020-12-28T09:01:52.924" v="1407" actId="47"/>
        <pc:sldMkLst>
          <pc:docMk/>
          <pc:sldMk cId="0" sldId="263"/>
        </pc:sldMkLst>
        <pc:spChg chg="add del mod">
          <ac:chgData name="Ngô" userId="11afdb2c307f6efd" providerId="LiveId" clId="{CA56E5A0-688F-4D4C-B59B-9A25B070F60D}" dt="2020-12-28T08:52:06.049" v="1306" actId="478"/>
          <ac:spMkLst>
            <pc:docMk/>
            <pc:sldMk cId="0" sldId="263"/>
            <ac:spMk id="3" creationId="{989D640D-75DB-497A-91BF-69F5D8905DB9}"/>
          </ac:spMkLst>
        </pc:spChg>
        <pc:spChg chg="add del mod">
          <ac:chgData name="Ngô" userId="11afdb2c307f6efd" providerId="LiveId" clId="{CA56E5A0-688F-4D4C-B59B-9A25B070F60D}" dt="2020-12-28T08:53:32.591" v="1319" actId="478"/>
          <ac:spMkLst>
            <pc:docMk/>
            <pc:sldMk cId="0" sldId="263"/>
            <ac:spMk id="6" creationId="{461A5207-A380-4A0D-A3C3-7EEAD418DA0F}"/>
          </ac:spMkLst>
        </pc:spChg>
        <pc:spChg chg="add del mod">
          <ac:chgData name="Ngô" userId="11afdb2c307f6efd" providerId="LiveId" clId="{CA56E5A0-688F-4D4C-B59B-9A25B070F60D}" dt="2020-12-28T08:53:29.552" v="1318" actId="21"/>
          <ac:spMkLst>
            <pc:docMk/>
            <pc:sldMk cId="0" sldId="263"/>
            <ac:spMk id="36" creationId="{CB9465E8-1A95-4C83-A09C-095F0C59A935}"/>
          </ac:spMkLst>
        </pc:spChg>
        <pc:spChg chg="add del mod">
          <ac:chgData name="Ngô" userId="11afdb2c307f6efd" providerId="LiveId" clId="{CA56E5A0-688F-4D4C-B59B-9A25B070F60D}" dt="2020-12-28T08:53:29.552" v="1318" actId="21"/>
          <ac:spMkLst>
            <pc:docMk/>
            <pc:sldMk cId="0" sldId="263"/>
            <ac:spMk id="38" creationId="{A9FA5AA5-0BA8-47B1-8B9A-6A3C57FEFA88}"/>
          </ac:spMkLst>
        </pc:spChg>
        <pc:spChg chg="del mod">
          <ac:chgData name="Ngô" userId="11afdb2c307f6efd" providerId="LiveId" clId="{CA56E5A0-688F-4D4C-B59B-9A25B070F60D}" dt="2020-12-28T08:52:13.112" v="1310" actId="478"/>
          <ac:spMkLst>
            <pc:docMk/>
            <pc:sldMk cId="0" sldId="263"/>
            <ac:spMk id="426" creationId="{00000000-0000-0000-0000-000000000000}"/>
          </ac:spMkLst>
        </pc:spChg>
        <pc:spChg chg="del">
          <ac:chgData name="Ngô" userId="11afdb2c307f6efd" providerId="LiveId" clId="{CA56E5A0-688F-4D4C-B59B-9A25B070F60D}" dt="2020-12-28T08:52:10.592" v="1308" actId="478"/>
          <ac:spMkLst>
            <pc:docMk/>
            <pc:sldMk cId="0" sldId="263"/>
            <ac:spMk id="427" creationId="{00000000-0000-0000-0000-000000000000}"/>
          </ac:spMkLst>
        </pc:spChg>
        <pc:spChg chg="del">
          <ac:chgData name="Ngô" userId="11afdb2c307f6efd" providerId="LiveId" clId="{CA56E5A0-688F-4D4C-B59B-9A25B070F60D}" dt="2020-12-28T08:52:10.592" v="1308" actId="478"/>
          <ac:spMkLst>
            <pc:docMk/>
            <pc:sldMk cId="0" sldId="263"/>
            <ac:spMk id="428" creationId="{00000000-0000-0000-0000-000000000000}"/>
          </ac:spMkLst>
        </pc:spChg>
        <pc:spChg chg="del">
          <ac:chgData name="Ngô" userId="11afdb2c307f6efd" providerId="LiveId" clId="{CA56E5A0-688F-4D4C-B59B-9A25B070F60D}" dt="2020-12-28T08:52:03.415" v="1305" actId="478"/>
          <ac:spMkLst>
            <pc:docMk/>
            <pc:sldMk cId="0" sldId="263"/>
            <ac:spMk id="429" creationId="{00000000-0000-0000-0000-000000000000}"/>
          </ac:spMkLst>
        </pc:spChg>
        <pc:spChg chg="del">
          <ac:chgData name="Ngô" userId="11afdb2c307f6efd" providerId="LiveId" clId="{CA56E5A0-688F-4D4C-B59B-9A25B070F60D}" dt="2020-12-28T08:52:10.592" v="1308" actId="478"/>
          <ac:spMkLst>
            <pc:docMk/>
            <pc:sldMk cId="0" sldId="263"/>
            <ac:spMk id="454" creationId="{00000000-0000-0000-0000-000000000000}"/>
          </ac:spMkLst>
        </pc:spChg>
        <pc:spChg chg="del">
          <ac:chgData name="Ngô" userId="11afdb2c307f6efd" providerId="LiveId" clId="{CA56E5A0-688F-4D4C-B59B-9A25B070F60D}" dt="2020-12-28T08:52:10.592" v="1308" actId="478"/>
          <ac:spMkLst>
            <pc:docMk/>
            <pc:sldMk cId="0" sldId="263"/>
            <ac:spMk id="455" creationId="{00000000-0000-0000-0000-000000000000}"/>
          </ac:spMkLst>
        </pc:spChg>
        <pc:spChg chg="del">
          <ac:chgData name="Ngô" userId="11afdb2c307f6efd" providerId="LiveId" clId="{CA56E5A0-688F-4D4C-B59B-9A25B070F60D}" dt="2020-12-28T08:52:10.592" v="1308" actId="478"/>
          <ac:spMkLst>
            <pc:docMk/>
            <pc:sldMk cId="0" sldId="263"/>
            <ac:spMk id="456" creationId="{00000000-0000-0000-0000-000000000000}"/>
          </ac:spMkLst>
        </pc:spChg>
        <pc:spChg chg="del">
          <ac:chgData name="Ngô" userId="11afdb2c307f6efd" providerId="LiveId" clId="{CA56E5A0-688F-4D4C-B59B-9A25B070F60D}" dt="2020-12-28T08:52:10.592" v="1308" actId="478"/>
          <ac:spMkLst>
            <pc:docMk/>
            <pc:sldMk cId="0" sldId="263"/>
            <ac:spMk id="457" creationId="{00000000-0000-0000-0000-000000000000}"/>
          </ac:spMkLst>
        </pc:spChg>
        <pc:grpChg chg="del">
          <ac:chgData name="Ngô" userId="11afdb2c307f6efd" providerId="LiveId" clId="{CA56E5A0-688F-4D4C-B59B-9A25B070F60D}" dt="2020-12-28T08:52:10.592" v="1308" actId="478"/>
          <ac:grpSpMkLst>
            <pc:docMk/>
            <pc:sldMk cId="0" sldId="263"/>
            <ac:grpSpMk id="430" creationId="{00000000-0000-0000-0000-000000000000}"/>
          </ac:grpSpMkLst>
        </pc:grpChg>
        <pc:grpChg chg="del">
          <ac:chgData name="Ngô" userId="11afdb2c307f6efd" providerId="LiveId" clId="{CA56E5A0-688F-4D4C-B59B-9A25B070F60D}" dt="2020-12-28T08:52:10.592" v="1308" actId="478"/>
          <ac:grpSpMkLst>
            <pc:docMk/>
            <pc:sldMk cId="0" sldId="263"/>
            <ac:grpSpMk id="442" creationId="{00000000-0000-0000-0000-000000000000}"/>
          </ac:grpSpMkLst>
        </pc:grpChg>
      </pc:sldChg>
      <pc:sldChg chg="modTransition">
        <pc:chgData name="Ngô" userId="11afdb2c307f6efd" providerId="LiveId" clId="{CA56E5A0-688F-4D4C-B59B-9A25B070F60D}" dt="2020-12-28T08:02:15.625" v="252"/>
        <pc:sldMkLst>
          <pc:docMk/>
          <pc:sldMk cId="0" sldId="264"/>
        </pc:sldMkLst>
      </pc:sldChg>
      <pc:sldChg chg="modSp mod">
        <pc:chgData name="Ngô" userId="11afdb2c307f6efd" providerId="LiveId" clId="{CA56E5A0-688F-4D4C-B59B-9A25B070F60D}" dt="2020-12-29T00:40:44.867" v="2318" actId="1076"/>
        <pc:sldMkLst>
          <pc:docMk/>
          <pc:sldMk cId="0" sldId="268"/>
        </pc:sldMkLst>
        <pc:picChg chg="mod">
          <ac:chgData name="Ngô" userId="11afdb2c307f6efd" providerId="LiveId" clId="{CA56E5A0-688F-4D4C-B59B-9A25B070F60D}" dt="2020-12-29T00:40:44.867" v="2318" actId="1076"/>
          <ac:picMkLst>
            <pc:docMk/>
            <pc:sldMk cId="0" sldId="268"/>
            <ac:picMk id="630" creationId="{00000000-0000-0000-0000-000000000000}"/>
          </ac:picMkLst>
        </pc:picChg>
      </pc:sldChg>
      <pc:sldChg chg="addSp delSp modSp mod ord">
        <pc:chgData name="Ngô" userId="11afdb2c307f6efd" providerId="LiveId" clId="{CA56E5A0-688F-4D4C-B59B-9A25B070F60D}" dt="2020-12-28T09:03:17.642" v="1420" actId="12789"/>
        <pc:sldMkLst>
          <pc:docMk/>
          <pc:sldMk cId="0" sldId="269"/>
        </pc:sldMkLst>
        <pc:spChg chg="add del mod">
          <ac:chgData name="Ngô" userId="11afdb2c307f6efd" providerId="LiveId" clId="{CA56E5A0-688F-4D4C-B59B-9A25B070F60D}" dt="2020-12-28T08:56:17.410" v="1351" actId="478"/>
          <ac:spMkLst>
            <pc:docMk/>
            <pc:sldMk cId="0" sldId="269"/>
            <ac:spMk id="3" creationId="{EDC3AAB8-695C-44C5-84F8-94D187DB1529}"/>
          </ac:spMkLst>
        </pc:spChg>
        <pc:spChg chg="add del mod">
          <ac:chgData name="Ngô" userId="11afdb2c307f6efd" providerId="LiveId" clId="{CA56E5A0-688F-4D4C-B59B-9A25B070F60D}" dt="2020-12-28T08:56:17.410" v="1351" actId="478"/>
          <ac:spMkLst>
            <pc:docMk/>
            <pc:sldMk cId="0" sldId="269"/>
            <ac:spMk id="5" creationId="{76A8D03F-BC42-41B2-8591-E5665598396C}"/>
          </ac:spMkLst>
        </pc:spChg>
        <pc:spChg chg="add del mod">
          <ac:chgData name="Ngô" userId="11afdb2c307f6efd" providerId="LiveId" clId="{CA56E5A0-688F-4D4C-B59B-9A25B070F60D}" dt="2020-12-28T08:56:17.410" v="1351" actId="478"/>
          <ac:spMkLst>
            <pc:docMk/>
            <pc:sldMk cId="0" sldId="269"/>
            <ac:spMk id="7" creationId="{5CB93A55-2B42-42A1-9B65-67EB76AFC06F}"/>
          </ac:spMkLst>
        </pc:spChg>
        <pc:spChg chg="add del mod">
          <ac:chgData name="Ngô" userId="11afdb2c307f6efd" providerId="LiveId" clId="{CA56E5A0-688F-4D4C-B59B-9A25B070F60D}" dt="2020-12-28T08:56:17.410" v="1351" actId="478"/>
          <ac:spMkLst>
            <pc:docMk/>
            <pc:sldMk cId="0" sldId="269"/>
            <ac:spMk id="9" creationId="{41778FE2-7025-4D68-96F5-055A9D6BFD54}"/>
          </ac:spMkLst>
        </pc:spChg>
        <pc:spChg chg="add del mod">
          <ac:chgData name="Ngô" userId="11afdb2c307f6efd" providerId="LiveId" clId="{CA56E5A0-688F-4D4C-B59B-9A25B070F60D}" dt="2020-12-28T08:56:17.410" v="1351" actId="478"/>
          <ac:spMkLst>
            <pc:docMk/>
            <pc:sldMk cId="0" sldId="269"/>
            <ac:spMk id="11" creationId="{96264557-7AC8-4F71-8BF6-70C89BB2F36F}"/>
          </ac:spMkLst>
        </pc:spChg>
        <pc:spChg chg="add del mod">
          <ac:chgData name="Ngô" userId="11afdb2c307f6efd" providerId="LiveId" clId="{CA56E5A0-688F-4D4C-B59B-9A25B070F60D}" dt="2020-12-28T08:56:17.410" v="1351" actId="478"/>
          <ac:spMkLst>
            <pc:docMk/>
            <pc:sldMk cId="0" sldId="269"/>
            <ac:spMk id="13" creationId="{5CE852D9-E72A-43FF-A8D3-C46731605FC0}"/>
          </ac:spMkLst>
        </pc:spChg>
        <pc:spChg chg="add del mod">
          <ac:chgData name="Ngô" userId="11afdb2c307f6efd" providerId="LiveId" clId="{CA56E5A0-688F-4D4C-B59B-9A25B070F60D}" dt="2020-12-28T08:56:17.410" v="1351" actId="478"/>
          <ac:spMkLst>
            <pc:docMk/>
            <pc:sldMk cId="0" sldId="269"/>
            <ac:spMk id="15" creationId="{F70D9095-FAA6-476C-835E-04902F7E8FE0}"/>
          </ac:spMkLst>
        </pc:spChg>
        <pc:spChg chg="add del mod">
          <ac:chgData name="Ngô" userId="11afdb2c307f6efd" providerId="LiveId" clId="{CA56E5A0-688F-4D4C-B59B-9A25B070F60D}" dt="2020-12-28T08:56:17.410" v="1351" actId="478"/>
          <ac:spMkLst>
            <pc:docMk/>
            <pc:sldMk cId="0" sldId="269"/>
            <ac:spMk id="17" creationId="{B72D4049-D645-4AA6-AFF8-8CCAB648BC2A}"/>
          </ac:spMkLst>
        </pc:spChg>
        <pc:spChg chg="add del mod">
          <ac:chgData name="Ngô" userId="11afdb2c307f6efd" providerId="LiveId" clId="{CA56E5A0-688F-4D4C-B59B-9A25B070F60D}" dt="2020-12-28T08:56:19.138" v="1352" actId="478"/>
          <ac:spMkLst>
            <pc:docMk/>
            <pc:sldMk cId="0" sldId="269"/>
            <ac:spMk id="19" creationId="{1F07B02D-787B-4AB7-A4C5-8D70B9C9DA57}"/>
          </ac:spMkLst>
        </pc:spChg>
        <pc:spChg chg="add del mod">
          <ac:chgData name="Ngô" userId="11afdb2c307f6efd" providerId="LiveId" clId="{CA56E5A0-688F-4D4C-B59B-9A25B070F60D}" dt="2020-12-28T08:56:19.138" v="1352" actId="478"/>
          <ac:spMkLst>
            <pc:docMk/>
            <pc:sldMk cId="0" sldId="269"/>
            <ac:spMk id="21" creationId="{F4618B6B-2A2F-441B-B1D7-31AC50241C3B}"/>
          </ac:spMkLst>
        </pc:spChg>
        <pc:spChg chg="add del mod">
          <ac:chgData name="Ngô" userId="11afdb2c307f6efd" providerId="LiveId" clId="{CA56E5A0-688F-4D4C-B59B-9A25B070F60D}" dt="2020-12-28T08:56:19.138" v="1352" actId="478"/>
          <ac:spMkLst>
            <pc:docMk/>
            <pc:sldMk cId="0" sldId="269"/>
            <ac:spMk id="23" creationId="{7EF42F92-CE3B-4875-9F62-5F39C630C710}"/>
          </ac:spMkLst>
        </pc:spChg>
        <pc:spChg chg="add del mod">
          <ac:chgData name="Ngô" userId="11afdb2c307f6efd" providerId="LiveId" clId="{CA56E5A0-688F-4D4C-B59B-9A25B070F60D}" dt="2020-12-28T08:56:19.138" v="1352" actId="478"/>
          <ac:spMkLst>
            <pc:docMk/>
            <pc:sldMk cId="0" sldId="269"/>
            <ac:spMk id="25" creationId="{32D752B6-2C55-4D1F-9AD8-2852C5929F6A}"/>
          </ac:spMkLst>
        </pc:spChg>
        <pc:spChg chg="add mod">
          <ac:chgData name="Ngô" userId="11afdb2c307f6efd" providerId="LiveId" clId="{CA56E5A0-688F-4D4C-B59B-9A25B070F60D}" dt="2020-12-28T09:00:07.755" v="1406" actId="1076"/>
          <ac:spMkLst>
            <pc:docMk/>
            <pc:sldMk cId="0" sldId="269"/>
            <ac:spMk id="49" creationId="{99CE4A1C-CC56-46F9-85C0-41138F0E9AD9}"/>
          </ac:spMkLst>
        </pc:spChg>
        <pc:spChg chg="del">
          <ac:chgData name="Ngô" userId="11afdb2c307f6efd" providerId="LiveId" clId="{CA56E5A0-688F-4D4C-B59B-9A25B070F60D}" dt="2020-12-28T08:56:14.246" v="1350" actId="478"/>
          <ac:spMkLst>
            <pc:docMk/>
            <pc:sldMk cId="0" sldId="269"/>
            <ac:spMk id="640" creationId="{00000000-0000-0000-0000-000000000000}"/>
          </ac:spMkLst>
        </pc:spChg>
        <pc:spChg chg="del">
          <ac:chgData name="Ngô" userId="11afdb2c307f6efd" providerId="LiveId" clId="{CA56E5A0-688F-4D4C-B59B-9A25B070F60D}" dt="2020-12-28T08:56:14.246" v="1350" actId="478"/>
          <ac:spMkLst>
            <pc:docMk/>
            <pc:sldMk cId="0" sldId="269"/>
            <ac:spMk id="641" creationId="{00000000-0000-0000-0000-000000000000}"/>
          </ac:spMkLst>
        </pc:spChg>
        <pc:spChg chg="del">
          <ac:chgData name="Ngô" userId="11afdb2c307f6efd" providerId="LiveId" clId="{CA56E5A0-688F-4D4C-B59B-9A25B070F60D}" dt="2020-12-28T08:56:14.246" v="1350" actId="478"/>
          <ac:spMkLst>
            <pc:docMk/>
            <pc:sldMk cId="0" sldId="269"/>
            <ac:spMk id="642" creationId="{00000000-0000-0000-0000-000000000000}"/>
          </ac:spMkLst>
        </pc:spChg>
        <pc:spChg chg="del">
          <ac:chgData name="Ngô" userId="11afdb2c307f6efd" providerId="LiveId" clId="{CA56E5A0-688F-4D4C-B59B-9A25B070F60D}" dt="2020-12-28T08:56:14.246" v="1350" actId="478"/>
          <ac:spMkLst>
            <pc:docMk/>
            <pc:sldMk cId="0" sldId="269"/>
            <ac:spMk id="643" creationId="{00000000-0000-0000-0000-000000000000}"/>
          </ac:spMkLst>
        </pc:spChg>
        <pc:spChg chg="del">
          <ac:chgData name="Ngô" userId="11afdb2c307f6efd" providerId="LiveId" clId="{CA56E5A0-688F-4D4C-B59B-9A25B070F60D}" dt="2020-12-28T08:56:14.246" v="1350" actId="478"/>
          <ac:spMkLst>
            <pc:docMk/>
            <pc:sldMk cId="0" sldId="269"/>
            <ac:spMk id="644" creationId="{00000000-0000-0000-0000-000000000000}"/>
          </ac:spMkLst>
        </pc:spChg>
        <pc:spChg chg="del">
          <ac:chgData name="Ngô" userId="11afdb2c307f6efd" providerId="LiveId" clId="{CA56E5A0-688F-4D4C-B59B-9A25B070F60D}" dt="2020-12-28T08:56:14.246" v="1350" actId="478"/>
          <ac:spMkLst>
            <pc:docMk/>
            <pc:sldMk cId="0" sldId="269"/>
            <ac:spMk id="645" creationId="{00000000-0000-0000-0000-000000000000}"/>
          </ac:spMkLst>
        </pc:spChg>
        <pc:spChg chg="del">
          <ac:chgData name="Ngô" userId="11afdb2c307f6efd" providerId="LiveId" clId="{CA56E5A0-688F-4D4C-B59B-9A25B070F60D}" dt="2020-12-28T08:56:14.246" v="1350" actId="478"/>
          <ac:spMkLst>
            <pc:docMk/>
            <pc:sldMk cId="0" sldId="269"/>
            <ac:spMk id="646" creationId="{00000000-0000-0000-0000-000000000000}"/>
          </ac:spMkLst>
        </pc:spChg>
        <pc:spChg chg="mod">
          <ac:chgData name="Ngô" userId="11afdb2c307f6efd" providerId="LiveId" clId="{CA56E5A0-688F-4D4C-B59B-9A25B070F60D}" dt="2020-12-28T08:56:08.126" v="1349" actId="113"/>
          <ac:spMkLst>
            <pc:docMk/>
            <pc:sldMk cId="0" sldId="269"/>
            <ac:spMk id="647" creationId="{00000000-0000-0000-0000-000000000000}"/>
          </ac:spMkLst>
        </pc:spChg>
        <pc:spChg chg="del">
          <ac:chgData name="Ngô" userId="11afdb2c307f6efd" providerId="LiveId" clId="{CA56E5A0-688F-4D4C-B59B-9A25B070F60D}" dt="2020-12-28T08:56:17.410" v="1351" actId="478"/>
          <ac:spMkLst>
            <pc:docMk/>
            <pc:sldMk cId="0" sldId="269"/>
            <ac:spMk id="648" creationId="{00000000-0000-0000-0000-000000000000}"/>
          </ac:spMkLst>
        </pc:spChg>
        <pc:spChg chg="del">
          <ac:chgData name="Ngô" userId="11afdb2c307f6efd" providerId="LiveId" clId="{CA56E5A0-688F-4D4C-B59B-9A25B070F60D}" dt="2020-12-28T08:56:17.410" v="1351" actId="478"/>
          <ac:spMkLst>
            <pc:docMk/>
            <pc:sldMk cId="0" sldId="269"/>
            <ac:spMk id="649" creationId="{00000000-0000-0000-0000-000000000000}"/>
          </ac:spMkLst>
        </pc:spChg>
        <pc:spChg chg="del">
          <ac:chgData name="Ngô" userId="11afdb2c307f6efd" providerId="LiveId" clId="{CA56E5A0-688F-4D4C-B59B-9A25B070F60D}" dt="2020-12-28T08:56:17.410" v="1351" actId="478"/>
          <ac:spMkLst>
            <pc:docMk/>
            <pc:sldMk cId="0" sldId="269"/>
            <ac:spMk id="650" creationId="{00000000-0000-0000-0000-000000000000}"/>
          </ac:spMkLst>
        </pc:spChg>
        <pc:spChg chg="del">
          <ac:chgData name="Ngô" userId="11afdb2c307f6efd" providerId="LiveId" clId="{CA56E5A0-688F-4D4C-B59B-9A25B070F60D}" dt="2020-12-28T08:56:14.246" v="1350" actId="478"/>
          <ac:spMkLst>
            <pc:docMk/>
            <pc:sldMk cId="0" sldId="269"/>
            <ac:spMk id="651" creationId="{00000000-0000-0000-0000-000000000000}"/>
          </ac:spMkLst>
        </pc:spChg>
        <pc:spChg chg="del">
          <ac:chgData name="Ngô" userId="11afdb2c307f6efd" providerId="LiveId" clId="{CA56E5A0-688F-4D4C-B59B-9A25B070F60D}" dt="2020-12-28T08:56:14.246" v="1350" actId="478"/>
          <ac:spMkLst>
            <pc:docMk/>
            <pc:sldMk cId="0" sldId="269"/>
            <ac:spMk id="652" creationId="{00000000-0000-0000-0000-000000000000}"/>
          </ac:spMkLst>
        </pc:spChg>
        <pc:spChg chg="del">
          <ac:chgData name="Ngô" userId="11afdb2c307f6efd" providerId="LiveId" clId="{CA56E5A0-688F-4D4C-B59B-9A25B070F60D}" dt="2020-12-28T08:56:14.246" v="1350" actId="478"/>
          <ac:spMkLst>
            <pc:docMk/>
            <pc:sldMk cId="0" sldId="269"/>
            <ac:spMk id="653" creationId="{00000000-0000-0000-0000-000000000000}"/>
          </ac:spMkLst>
        </pc:spChg>
        <pc:spChg chg="del">
          <ac:chgData name="Ngô" userId="11afdb2c307f6efd" providerId="LiveId" clId="{CA56E5A0-688F-4D4C-B59B-9A25B070F60D}" dt="2020-12-28T08:56:14.246" v="1350" actId="478"/>
          <ac:spMkLst>
            <pc:docMk/>
            <pc:sldMk cId="0" sldId="269"/>
            <ac:spMk id="654" creationId="{00000000-0000-0000-0000-000000000000}"/>
          </ac:spMkLst>
        </pc:spChg>
        <pc:spChg chg="del">
          <ac:chgData name="Ngô" userId="11afdb2c307f6efd" providerId="LiveId" clId="{CA56E5A0-688F-4D4C-B59B-9A25B070F60D}" dt="2020-12-28T08:56:17.410" v="1351" actId="478"/>
          <ac:spMkLst>
            <pc:docMk/>
            <pc:sldMk cId="0" sldId="269"/>
            <ac:spMk id="655" creationId="{00000000-0000-0000-0000-000000000000}"/>
          </ac:spMkLst>
        </pc:spChg>
        <pc:spChg chg="del">
          <ac:chgData name="Ngô" userId="11afdb2c307f6efd" providerId="LiveId" clId="{CA56E5A0-688F-4D4C-B59B-9A25B070F60D}" dt="2020-12-28T08:56:14.246" v="1350" actId="478"/>
          <ac:spMkLst>
            <pc:docMk/>
            <pc:sldMk cId="0" sldId="269"/>
            <ac:spMk id="656" creationId="{00000000-0000-0000-0000-000000000000}"/>
          </ac:spMkLst>
        </pc:spChg>
        <pc:spChg chg="del">
          <ac:chgData name="Ngô" userId="11afdb2c307f6efd" providerId="LiveId" clId="{CA56E5A0-688F-4D4C-B59B-9A25B070F60D}" dt="2020-12-28T08:56:14.246" v="1350" actId="478"/>
          <ac:spMkLst>
            <pc:docMk/>
            <pc:sldMk cId="0" sldId="269"/>
            <ac:spMk id="657" creationId="{00000000-0000-0000-0000-000000000000}"/>
          </ac:spMkLst>
        </pc:spChg>
        <pc:spChg chg="del">
          <ac:chgData name="Ngô" userId="11afdb2c307f6efd" providerId="LiveId" clId="{CA56E5A0-688F-4D4C-B59B-9A25B070F60D}" dt="2020-12-28T08:56:14.246" v="1350" actId="478"/>
          <ac:spMkLst>
            <pc:docMk/>
            <pc:sldMk cId="0" sldId="269"/>
            <ac:spMk id="658" creationId="{00000000-0000-0000-0000-000000000000}"/>
          </ac:spMkLst>
        </pc:spChg>
        <pc:spChg chg="del">
          <ac:chgData name="Ngô" userId="11afdb2c307f6efd" providerId="LiveId" clId="{CA56E5A0-688F-4D4C-B59B-9A25B070F60D}" dt="2020-12-28T08:56:14.246" v="1350" actId="478"/>
          <ac:spMkLst>
            <pc:docMk/>
            <pc:sldMk cId="0" sldId="269"/>
            <ac:spMk id="659" creationId="{00000000-0000-0000-0000-000000000000}"/>
          </ac:spMkLst>
        </pc:spChg>
        <pc:spChg chg="del">
          <ac:chgData name="Ngô" userId="11afdb2c307f6efd" providerId="LiveId" clId="{CA56E5A0-688F-4D4C-B59B-9A25B070F60D}" dt="2020-12-28T08:56:14.246" v="1350" actId="478"/>
          <ac:spMkLst>
            <pc:docMk/>
            <pc:sldMk cId="0" sldId="269"/>
            <ac:spMk id="660" creationId="{00000000-0000-0000-0000-000000000000}"/>
          </ac:spMkLst>
        </pc:spChg>
        <pc:graphicFrameChg chg="add del mod">
          <ac:chgData name="Ngô" userId="11afdb2c307f6efd" providerId="LiveId" clId="{CA56E5A0-688F-4D4C-B59B-9A25B070F60D}" dt="2020-12-28T08:56:43.290" v="1354" actId="478"/>
          <ac:graphicFrameMkLst>
            <pc:docMk/>
            <pc:sldMk cId="0" sldId="269"/>
            <ac:graphicFrameMk id="26" creationId="{DFE2A13B-7E4C-4879-9B3B-A4FA731EA036}"/>
          </ac:graphicFrameMkLst>
        </pc:graphicFrameChg>
        <pc:picChg chg="add mod">
          <ac:chgData name="Ngô" userId="11afdb2c307f6efd" providerId="LiveId" clId="{CA56E5A0-688F-4D4C-B59B-9A25B070F60D}" dt="2020-12-28T09:03:17.642" v="1420" actId="12789"/>
          <ac:picMkLst>
            <pc:docMk/>
            <pc:sldMk cId="0" sldId="269"/>
            <ac:picMk id="29" creationId="{77D70BEB-115A-4E96-B95C-4301E7BD58FD}"/>
          </ac:picMkLst>
        </pc:picChg>
      </pc:sldChg>
      <pc:sldChg chg="addSp delSp modSp mod ord">
        <pc:chgData name="Ngô" userId="11afdb2c307f6efd" providerId="LiveId" clId="{CA56E5A0-688F-4D4C-B59B-9A25B070F60D}" dt="2020-12-28T09:17:18.033" v="1872" actId="478"/>
        <pc:sldMkLst>
          <pc:docMk/>
          <pc:sldMk cId="0" sldId="272"/>
        </pc:sldMkLst>
        <pc:spChg chg="add del mod">
          <ac:chgData name="Ngô" userId="11afdb2c307f6efd" providerId="LiveId" clId="{CA56E5A0-688F-4D4C-B59B-9A25B070F60D}" dt="2020-12-28T09:17:18.033" v="1872" actId="478"/>
          <ac:spMkLst>
            <pc:docMk/>
            <pc:sldMk cId="0" sldId="272"/>
            <ac:spMk id="3" creationId="{60F312C0-2E8B-4006-9437-AB5B4935644C}"/>
          </ac:spMkLst>
        </pc:spChg>
        <pc:spChg chg="mod">
          <ac:chgData name="Ngô" userId="11afdb2c307f6efd" providerId="LiveId" clId="{CA56E5A0-688F-4D4C-B59B-9A25B070F60D}" dt="2020-12-28T09:17:12.690" v="1870" actId="1076"/>
          <ac:spMkLst>
            <pc:docMk/>
            <pc:sldMk cId="0" sldId="272"/>
            <ac:spMk id="684" creationId="{00000000-0000-0000-0000-000000000000}"/>
          </ac:spMkLst>
        </pc:spChg>
        <pc:spChg chg="del">
          <ac:chgData name="Ngô" userId="11afdb2c307f6efd" providerId="LiveId" clId="{CA56E5A0-688F-4D4C-B59B-9A25B070F60D}" dt="2020-12-28T09:17:15.939" v="1871" actId="478"/>
          <ac:spMkLst>
            <pc:docMk/>
            <pc:sldMk cId="0" sldId="272"/>
            <ac:spMk id="685" creationId="{00000000-0000-0000-0000-000000000000}"/>
          </ac:spMkLst>
        </pc:spChg>
      </pc:sldChg>
      <pc:sldChg chg="addSp delSp modSp mod">
        <pc:chgData name="Ngô" userId="11afdb2c307f6efd" providerId="LiveId" clId="{CA56E5A0-688F-4D4C-B59B-9A25B070F60D}" dt="2020-12-29T00:44:09.998" v="2333" actId="1076"/>
        <pc:sldMkLst>
          <pc:docMk/>
          <pc:sldMk cId="0" sldId="273"/>
        </pc:sldMkLst>
        <pc:spChg chg="add del mod">
          <ac:chgData name="Ngô" userId="11afdb2c307f6efd" providerId="LiveId" clId="{CA56E5A0-688F-4D4C-B59B-9A25B070F60D}" dt="2020-12-29T00:43:50.845" v="2327" actId="478"/>
          <ac:spMkLst>
            <pc:docMk/>
            <pc:sldMk cId="0" sldId="273"/>
            <ac:spMk id="4" creationId="{078479A0-4367-4A02-9A2F-28C8FCA4FA75}"/>
          </ac:spMkLst>
        </pc:spChg>
        <pc:spChg chg="mod">
          <ac:chgData name="Ngô" userId="11afdb2c307f6efd" providerId="LiveId" clId="{CA56E5A0-688F-4D4C-B59B-9A25B070F60D}" dt="2020-12-29T00:44:09.311" v="2332" actId="1076"/>
          <ac:spMkLst>
            <pc:docMk/>
            <pc:sldMk cId="0" sldId="273"/>
            <ac:spMk id="692" creationId="{00000000-0000-0000-0000-000000000000}"/>
          </ac:spMkLst>
        </pc:spChg>
        <pc:picChg chg="add mod ord">
          <ac:chgData name="Ngô" userId="11afdb2c307f6efd" providerId="LiveId" clId="{CA56E5A0-688F-4D4C-B59B-9A25B070F60D}" dt="2020-12-29T00:44:09.998" v="2333" actId="1076"/>
          <ac:picMkLst>
            <pc:docMk/>
            <pc:sldMk cId="0" sldId="273"/>
            <ac:picMk id="3" creationId="{68AEA3CB-8C81-412F-BE9F-57BA11D1BB52}"/>
          </ac:picMkLst>
        </pc:picChg>
        <pc:picChg chg="del">
          <ac:chgData name="Ngô" userId="11afdb2c307f6efd" providerId="LiveId" clId="{CA56E5A0-688F-4D4C-B59B-9A25B070F60D}" dt="2020-12-29T00:43:27.006" v="2322" actId="478"/>
          <ac:picMkLst>
            <pc:docMk/>
            <pc:sldMk cId="0" sldId="273"/>
            <ac:picMk id="690" creationId="{00000000-0000-0000-0000-000000000000}"/>
          </ac:picMkLst>
        </pc:picChg>
      </pc:sldChg>
      <pc:sldChg chg="addSp delSp modSp mod ord">
        <pc:chgData name="Ngô" userId="11afdb2c307f6efd" providerId="LiveId" clId="{CA56E5A0-688F-4D4C-B59B-9A25B070F60D}" dt="2020-12-28T09:35:57.329" v="2181" actId="12788"/>
        <pc:sldMkLst>
          <pc:docMk/>
          <pc:sldMk cId="0" sldId="274"/>
        </pc:sldMkLst>
        <pc:spChg chg="add del mod">
          <ac:chgData name="Ngô" userId="11afdb2c307f6efd" providerId="LiveId" clId="{CA56E5A0-688F-4D4C-B59B-9A25B070F60D}" dt="2020-12-28T09:28:54.174" v="2055" actId="478"/>
          <ac:spMkLst>
            <pc:docMk/>
            <pc:sldMk cId="0" sldId="274"/>
            <ac:spMk id="3" creationId="{285152A6-B48B-4516-8590-2A7306099EEA}"/>
          </ac:spMkLst>
        </pc:spChg>
        <pc:spChg chg="add del mod">
          <ac:chgData name="Ngô" userId="11afdb2c307f6efd" providerId="LiveId" clId="{CA56E5A0-688F-4D4C-B59B-9A25B070F60D}" dt="2020-12-28T09:28:54.174" v="2055" actId="478"/>
          <ac:spMkLst>
            <pc:docMk/>
            <pc:sldMk cId="0" sldId="274"/>
            <ac:spMk id="5" creationId="{FCCB1937-6891-4757-B4A1-6A707D9A4980}"/>
          </ac:spMkLst>
        </pc:spChg>
        <pc:spChg chg="add del mod">
          <ac:chgData name="Ngô" userId="11afdb2c307f6efd" providerId="LiveId" clId="{CA56E5A0-688F-4D4C-B59B-9A25B070F60D}" dt="2020-12-28T09:28:54.174" v="2055" actId="478"/>
          <ac:spMkLst>
            <pc:docMk/>
            <pc:sldMk cId="0" sldId="274"/>
            <ac:spMk id="7" creationId="{643E24A8-6F37-435E-8817-CE87F8F0C27E}"/>
          </ac:spMkLst>
        </pc:spChg>
        <pc:spChg chg="add del mod">
          <ac:chgData name="Ngô" userId="11afdb2c307f6efd" providerId="LiveId" clId="{CA56E5A0-688F-4D4C-B59B-9A25B070F60D}" dt="2020-12-28T09:28:54.174" v="2055" actId="478"/>
          <ac:spMkLst>
            <pc:docMk/>
            <pc:sldMk cId="0" sldId="274"/>
            <ac:spMk id="9" creationId="{5EF427D2-568B-4963-AE45-2ECF1FCF92B9}"/>
          </ac:spMkLst>
        </pc:spChg>
        <pc:spChg chg="add del mod">
          <ac:chgData name="Ngô" userId="11afdb2c307f6efd" providerId="LiveId" clId="{CA56E5A0-688F-4D4C-B59B-9A25B070F60D}" dt="2020-12-28T09:28:54.174" v="2055" actId="478"/>
          <ac:spMkLst>
            <pc:docMk/>
            <pc:sldMk cId="0" sldId="274"/>
            <ac:spMk id="11" creationId="{A785C506-FBF5-477F-87F4-516DCEC300E5}"/>
          </ac:spMkLst>
        </pc:spChg>
        <pc:spChg chg="add del mod">
          <ac:chgData name="Ngô" userId="11afdb2c307f6efd" providerId="LiveId" clId="{CA56E5A0-688F-4D4C-B59B-9A25B070F60D}" dt="2020-12-28T09:28:54.174" v="2055" actId="478"/>
          <ac:spMkLst>
            <pc:docMk/>
            <pc:sldMk cId="0" sldId="274"/>
            <ac:spMk id="13" creationId="{12186A2D-FCFE-4C91-8F19-3722DDE72BC6}"/>
          </ac:spMkLst>
        </pc:spChg>
        <pc:spChg chg="add del mod">
          <ac:chgData name="Ngô" userId="11afdb2c307f6efd" providerId="LiveId" clId="{CA56E5A0-688F-4D4C-B59B-9A25B070F60D}" dt="2020-12-28T09:28:54.174" v="2055" actId="478"/>
          <ac:spMkLst>
            <pc:docMk/>
            <pc:sldMk cId="0" sldId="274"/>
            <ac:spMk id="15" creationId="{9ACEBE40-C2EE-4A37-9F82-ADBC70C82ADE}"/>
          </ac:spMkLst>
        </pc:spChg>
        <pc:spChg chg="add del mod">
          <ac:chgData name="Ngô" userId="11afdb2c307f6efd" providerId="LiveId" clId="{CA56E5A0-688F-4D4C-B59B-9A25B070F60D}" dt="2020-12-28T09:28:54.174" v="2055" actId="478"/>
          <ac:spMkLst>
            <pc:docMk/>
            <pc:sldMk cId="0" sldId="274"/>
            <ac:spMk id="17" creationId="{F367A3D2-37AA-401C-8B4F-1F045BD030A1}"/>
          </ac:spMkLst>
        </pc:spChg>
        <pc:spChg chg="add del mod">
          <ac:chgData name="Ngô" userId="11afdb2c307f6efd" providerId="LiveId" clId="{CA56E5A0-688F-4D4C-B59B-9A25B070F60D}" dt="2020-12-28T09:28:54.174" v="2055" actId="478"/>
          <ac:spMkLst>
            <pc:docMk/>
            <pc:sldMk cId="0" sldId="274"/>
            <ac:spMk id="19" creationId="{5AAE7C4E-2777-4BEE-9937-E53DD06A5FD8}"/>
          </ac:spMkLst>
        </pc:spChg>
        <pc:spChg chg="add del mod">
          <ac:chgData name="Ngô" userId="11afdb2c307f6efd" providerId="LiveId" clId="{CA56E5A0-688F-4D4C-B59B-9A25B070F60D}" dt="2020-12-28T09:28:54.174" v="2055" actId="478"/>
          <ac:spMkLst>
            <pc:docMk/>
            <pc:sldMk cId="0" sldId="274"/>
            <ac:spMk id="21" creationId="{9B8EA246-4E7B-4874-B8F0-5A3734981A39}"/>
          </ac:spMkLst>
        </pc:spChg>
        <pc:spChg chg="add del mod">
          <ac:chgData name="Ngô" userId="11afdb2c307f6efd" providerId="LiveId" clId="{CA56E5A0-688F-4D4C-B59B-9A25B070F60D}" dt="2020-12-28T09:28:54.174" v="2055" actId="478"/>
          <ac:spMkLst>
            <pc:docMk/>
            <pc:sldMk cId="0" sldId="274"/>
            <ac:spMk id="23" creationId="{DB26C3A7-1018-4F1F-A981-231BA06C11BF}"/>
          </ac:spMkLst>
        </pc:spChg>
        <pc:spChg chg="add del mod">
          <ac:chgData name="Ngô" userId="11afdb2c307f6efd" providerId="LiveId" clId="{CA56E5A0-688F-4D4C-B59B-9A25B070F60D}" dt="2020-12-28T09:28:54.174" v="2055" actId="478"/>
          <ac:spMkLst>
            <pc:docMk/>
            <pc:sldMk cId="0" sldId="274"/>
            <ac:spMk id="25" creationId="{EE6102DA-B51F-4CBA-A523-81889DD22521}"/>
          </ac:spMkLst>
        </pc:spChg>
        <pc:spChg chg="add del mod">
          <ac:chgData name="Ngô" userId="11afdb2c307f6efd" providerId="LiveId" clId="{CA56E5A0-688F-4D4C-B59B-9A25B070F60D}" dt="2020-12-28T09:28:54.174" v="2055" actId="478"/>
          <ac:spMkLst>
            <pc:docMk/>
            <pc:sldMk cId="0" sldId="274"/>
            <ac:spMk id="27" creationId="{80518786-0972-45DD-96D4-ECC3E1D49478}"/>
          </ac:spMkLst>
        </pc:spChg>
        <pc:spChg chg="add mod">
          <ac:chgData name="Ngô" userId="11afdb2c307f6efd" providerId="LiveId" clId="{CA56E5A0-688F-4D4C-B59B-9A25B070F60D}" dt="2020-12-28T09:35:57.329" v="2181" actId="12788"/>
          <ac:spMkLst>
            <pc:docMk/>
            <pc:sldMk cId="0" sldId="274"/>
            <ac:spMk id="28" creationId="{F9621D81-E38A-4A99-BC61-E1628BFA16EA}"/>
          </ac:spMkLst>
        </pc:spChg>
        <pc:spChg chg="del mod">
          <ac:chgData name="Ngô" userId="11afdb2c307f6efd" providerId="LiveId" clId="{CA56E5A0-688F-4D4C-B59B-9A25B070F60D}" dt="2020-12-28T09:28:53.216" v="2054" actId="478"/>
          <ac:spMkLst>
            <pc:docMk/>
            <pc:sldMk cId="0" sldId="274"/>
            <ac:spMk id="699" creationId="{00000000-0000-0000-0000-000000000000}"/>
          </ac:spMkLst>
        </pc:spChg>
        <pc:spChg chg="del">
          <ac:chgData name="Ngô" userId="11afdb2c307f6efd" providerId="LiveId" clId="{CA56E5A0-688F-4D4C-B59B-9A25B070F60D}" dt="2020-12-28T09:28:53.216" v="2054" actId="478"/>
          <ac:spMkLst>
            <pc:docMk/>
            <pc:sldMk cId="0" sldId="274"/>
            <ac:spMk id="735" creationId="{00000000-0000-0000-0000-000000000000}"/>
          </ac:spMkLst>
        </pc:spChg>
        <pc:spChg chg="del">
          <ac:chgData name="Ngô" userId="11afdb2c307f6efd" providerId="LiveId" clId="{CA56E5A0-688F-4D4C-B59B-9A25B070F60D}" dt="2020-12-28T09:28:53.216" v="2054" actId="478"/>
          <ac:spMkLst>
            <pc:docMk/>
            <pc:sldMk cId="0" sldId="274"/>
            <ac:spMk id="736" creationId="{00000000-0000-0000-0000-000000000000}"/>
          </ac:spMkLst>
        </pc:spChg>
        <pc:spChg chg="del">
          <ac:chgData name="Ngô" userId="11afdb2c307f6efd" providerId="LiveId" clId="{CA56E5A0-688F-4D4C-B59B-9A25B070F60D}" dt="2020-12-28T09:28:53.216" v="2054" actId="478"/>
          <ac:spMkLst>
            <pc:docMk/>
            <pc:sldMk cId="0" sldId="274"/>
            <ac:spMk id="737" creationId="{00000000-0000-0000-0000-000000000000}"/>
          </ac:spMkLst>
        </pc:spChg>
        <pc:spChg chg="del">
          <ac:chgData name="Ngô" userId="11afdb2c307f6efd" providerId="LiveId" clId="{CA56E5A0-688F-4D4C-B59B-9A25B070F60D}" dt="2020-12-28T09:28:53.216" v="2054" actId="478"/>
          <ac:spMkLst>
            <pc:docMk/>
            <pc:sldMk cId="0" sldId="274"/>
            <ac:spMk id="738" creationId="{00000000-0000-0000-0000-000000000000}"/>
          </ac:spMkLst>
        </pc:spChg>
        <pc:spChg chg="del">
          <ac:chgData name="Ngô" userId="11afdb2c307f6efd" providerId="LiveId" clId="{CA56E5A0-688F-4D4C-B59B-9A25B070F60D}" dt="2020-12-28T09:28:53.216" v="2054" actId="478"/>
          <ac:spMkLst>
            <pc:docMk/>
            <pc:sldMk cId="0" sldId="274"/>
            <ac:spMk id="739" creationId="{00000000-0000-0000-0000-000000000000}"/>
          </ac:spMkLst>
        </pc:spChg>
        <pc:spChg chg="del">
          <ac:chgData name="Ngô" userId="11afdb2c307f6efd" providerId="LiveId" clId="{CA56E5A0-688F-4D4C-B59B-9A25B070F60D}" dt="2020-12-28T09:28:53.216" v="2054" actId="478"/>
          <ac:spMkLst>
            <pc:docMk/>
            <pc:sldMk cId="0" sldId="274"/>
            <ac:spMk id="740" creationId="{00000000-0000-0000-0000-000000000000}"/>
          </ac:spMkLst>
        </pc:spChg>
        <pc:spChg chg="del">
          <ac:chgData name="Ngô" userId="11afdb2c307f6efd" providerId="LiveId" clId="{CA56E5A0-688F-4D4C-B59B-9A25B070F60D}" dt="2020-12-28T09:28:53.216" v="2054" actId="478"/>
          <ac:spMkLst>
            <pc:docMk/>
            <pc:sldMk cId="0" sldId="274"/>
            <ac:spMk id="741" creationId="{00000000-0000-0000-0000-000000000000}"/>
          </ac:spMkLst>
        </pc:spChg>
        <pc:spChg chg="del">
          <ac:chgData name="Ngô" userId="11afdb2c307f6efd" providerId="LiveId" clId="{CA56E5A0-688F-4D4C-B59B-9A25B070F60D}" dt="2020-12-28T09:28:53.216" v="2054" actId="478"/>
          <ac:spMkLst>
            <pc:docMk/>
            <pc:sldMk cId="0" sldId="274"/>
            <ac:spMk id="742" creationId="{00000000-0000-0000-0000-000000000000}"/>
          </ac:spMkLst>
        </pc:spChg>
        <pc:spChg chg="del">
          <ac:chgData name="Ngô" userId="11afdb2c307f6efd" providerId="LiveId" clId="{CA56E5A0-688F-4D4C-B59B-9A25B070F60D}" dt="2020-12-28T09:28:53.216" v="2054" actId="478"/>
          <ac:spMkLst>
            <pc:docMk/>
            <pc:sldMk cId="0" sldId="274"/>
            <ac:spMk id="743" creationId="{00000000-0000-0000-0000-000000000000}"/>
          </ac:spMkLst>
        </pc:spChg>
        <pc:spChg chg="del">
          <ac:chgData name="Ngô" userId="11afdb2c307f6efd" providerId="LiveId" clId="{CA56E5A0-688F-4D4C-B59B-9A25B070F60D}" dt="2020-12-28T09:28:53.216" v="2054" actId="478"/>
          <ac:spMkLst>
            <pc:docMk/>
            <pc:sldMk cId="0" sldId="274"/>
            <ac:spMk id="744" creationId="{00000000-0000-0000-0000-000000000000}"/>
          </ac:spMkLst>
        </pc:spChg>
        <pc:spChg chg="del">
          <ac:chgData name="Ngô" userId="11afdb2c307f6efd" providerId="LiveId" clId="{CA56E5A0-688F-4D4C-B59B-9A25B070F60D}" dt="2020-12-28T09:28:53.216" v="2054" actId="478"/>
          <ac:spMkLst>
            <pc:docMk/>
            <pc:sldMk cId="0" sldId="274"/>
            <ac:spMk id="745" creationId="{00000000-0000-0000-0000-000000000000}"/>
          </ac:spMkLst>
        </pc:spChg>
        <pc:spChg chg="del">
          <ac:chgData name="Ngô" userId="11afdb2c307f6efd" providerId="LiveId" clId="{CA56E5A0-688F-4D4C-B59B-9A25B070F60D}" dt="2020-12-28T09:28:53.216" v="2054" actId="478"/>
          <ac:spMkLst>
            <pc:docMk/>
            <pc:sldMk cId="0" sldId="274"/>
            <ac:spMk id="746" creationId="{00000000-0000-0000-0000-000000000000}"/>
          </ac:spMkLst>
        </pc:spChg>
        <pc:grpChg chg="del">
          <ac:chgData name="Ngô" userId="11afdb2c307f6efd" providerId="LiveId" clId="{CA56E5A0-688F-4D4C-B59B-9A25B070F60D}" dt="2020-12-28T09:28:53.216" v="2054" actId="478"/>
          <ac:grpSpMkLst>
            <pc:docMk/>
            <pc:sldMk cId="0" sldId="274"/>
            <ac:grpSpMk id="706" creationId="{00000000-0000-0000-0000-000000000000}"/>
          </ac:grpSpMkLst>
        </pc:grpChg>
        <pc:grpChg chg="del">
          <ac:chgData name="Ngô" userId="11afdb2c307f6efd" providerId="LiveId" clId="{CA56E5A0-688F-4D4C-B59B-9A25B070F60D}" dt="2020-12-28T09:28:53.216" v="2054" actId="478"/>
          <ac:grpSpMkLst>
            <pc:docMk/>
            <pc:sldMk cId="0" sldId="274"/>
            <ac:grpSpMk id="747" creationId="{00000000-0000-0000-0000-000000000000}"/>
          </ac:grpSpMkLst>
        </pc:grpChg>
        <pc:grpChg chg="del">
          <ac:chgData name="Ngô" userId="11afdb2c307f6efd" providerId="LiveId" clId="{CA56E5A0-688F-4D4C-B59B-9A25B070F60D}" dt="2020-12-28T09:28:53.216" v="2054" actId="478"/>
          <ac:grpSpMkLst>
            <pc:docMk/>
            <pc:sldMk cId="0" sldId="274"/>
            <ac:grpSpMk id="766" creationId="{00000000-0000-0000-0000-000000000000}"/>
          </ac:grpSpMkLst>
        </pc:grpChg>
        <pc:grpChg chg="del">
          <ac:chgData name="Ngô" userId="11afdb2c307f6efd" providerId="LiveId" clId="{CA56E5A0-688F-4D4C-B59B-9A25B070F60D}" dt="2020-12-28T09:28:53.216" v="2054" actId="478"/>
          <ac:grpSpMkLst>
            <pc:docMk/>
            <pc:sldMk cId="0" sldId="274"/>
            <ac:grpSpMk id="776" creationId="{00000000-0000-0000-0000-000000000000}"/>
          </ac:grpSpMkLst>
        </pc:grpChg>
        <pc:grpChg chg="del">
          <ac:chgData name="Ngô" userId="11afdb2c307f6efd" providerId="LiveId" clId="{CA56E5A0-688F-4D4C-B59B-9A25B070F60D}" dt="2020-12-28T09:28:53.216" v="2054" actId="478"/>
          <ac:grpSpMkLst>
            <pc:docMk/>
            <pc:sldMk cId="0" sldId="274"/>
            <ac:grpSpMk id="819" creationId="{00000000-0000-0000-0000-000000000000}"/>
          </ac:grpSpMkLst>
        </pc:grpChg>
        <pc:grpChg chg="del">
          <ac:chgData name="Ngô" userId="11afdb2c307f6efd" providerId="LiveId" clId="{CA56E5A0-688F-4D4C-B59B-9A25B070F60D}" dt="2020-12-28T09:28:53.216" v="2054" actId="478"/>
          <ac:grpSpMkLst>
            <pc:docMk/>
            <pc:sldMk cId="0" sldId="274"/>
            <ac:grpSpMk id="838" creationId="{00000000-0000-0000-0000-000000000000}"/>
          </ac:grpSpMkLst>
        </pc:grpChg>
        <pc:picChg chg="add mod">
          <ac:chgData name="Ngô" userId="11afdb2c307f6efd" providerId="LiveId" clId="{CA56E5A0-688F-4D4C-B59B-9A25B070F60D}" dt="2020-12-28T09:34:15.691" v="2107" actId="1076"/>
          <ac:picMkLst>
            <pc:docMk/>
            <pc:sldMk cId="0" sldId="274"/>
            <ac:picMk id="1026" creationId="{EEC025F7-B086-4A6F-BA4C-815069829FD3}"/>
          </ac:picMkLst>
        </pc:picChg>
        <pc:cxnChg chg="del">
          <ac:chgData name="Ngô" userId="11afdb2c307f6efd" providerId="LiveId" clId="{CA56E5A0-688F-4D4C-B59B-9A25B070F60D}" dt="2020-12-28T09:28:53.216" v="2054" actId="478"/>
          <ac:cxnSpMkLst>
            <pc:docMk/>
            <pc:sldMk cId="0" sldId="274"/>
            <ac:cxnSpMk id="700" creationId="{00000000-0000-0000-0000-000000000000}"/>
          </ac:cxnSpMkLst>
        </pc:cxnChg>
        <pc:cxnChg chg="del">
          <ac:chgData name="Ngô" userId="11afdb2c307f6efd" providerId="LiveId" clId="{CA56E5A0-688F-4D4C-B59B-9A25B070F60D}" dt="2020-12-28T09:28:53.216" v="2054" actId="478"/>
          <ac:cxnSpMkLst>
            <pc:docMk/>
            <pc:sldMk cId="0" sldId="274"/>
            <ac:cxnSpMk id="701" creationId="{00000000-0000-0000-0000-000000000000}"/>
          </ac:cxnSpMkLst>
        </pc:cxnChg>
        <pc:cxnChg chg="del">
          <ac:chgData name="Ngô" userId="11afdb2c307f6efd" providerId="LiveId" clId="{CA56E5A0-688F-4D4C-B59B-9A25B070F60D}" dt="2020-12-28T09:28:53.216" v="2054" actId="478"/>
          <ac:cxnSpMkLst>
            <pc:docMk/>
            <pc:sldMk cId="0" sldId="274"/>
            <ac:cxnSpMk id="702" creationId="{00000000-0000-0000-0000-000000000000}"/>
          </ac:cxnSpMkLst>
        </pc:cxnChg>
        <pc:cxnChg chg="del">
          <ac:chgData name="Ngô" userId="11afdb2c307f6efd" providerId="LiveId" clId="{CA56E5A0-688F-4D4C-B59B-9A25B070F60D}" dt="2020-12-28T09:28:53.216" v="2054" actId="478"/>
          <ac:cxnSpMkLst>
            <pc:docMk/>
            <pc:sldMk cId="0" sldId="274"/>
            <ac:cxnSpMk id="703" creationId="{00000000-0000-0000-0000-000000000000}"/>
          </ac:cxnSpMkLst>
        </pc:cxnChg>
        <pc:cxnChg chg="del">
          <ac:chgData name="Ngô" userId="11afdb2c307f6efd" providerId="LiveId" clId="{CA56E5A0-688F-4D4C-B59B-9A25B070F60D}" dt="2020-12-28T09:28:53.216" v="2054" actId="478"/>
          <ac:cxnSpMkLst>
            <pc:docMk/>
            <pc:sldMk cId="0" sldId="274"/>
            <ac:cxnSpMk id="704" creationId="{00000000-0000-0000-0000-000000000000}"/>
          </ac:cxnSpMkLst>
        </pc:cxnChg>
        <pc:cxnChg chg="del">
          <ac:chgData name="Ngô" userId="11afdb2c307f6efd" providerId="LiveId" clId="{CA56E5A0-688F-4D4C-B59B-9A25B070F60D}" dt="2020-12-28T09:28:53.216" v="2054" actId="478"/>
          <ac:cxnSpMkLst>
            <pc:docMk/>
            <pc:sldMk cId="0" sldId="274"/>
            <ac:cxnSpMk id="705" creationId="{00000000-0000-0000-0000-000000000000}"/>
          </ac:cxnSpMkLst>
        </pc:cxnChg>
      </pc:sldChg>
      <pc:sldChg chg="addSp delSp modSp mod ord">
        <pc:chgData name="Ngô" userId="11afdb2c307f6efd" providerId="LiveId" clId="{CA56E5A0-688F-4D4C-B59B-9A25B070F60D}" dt="2020-12-28T09:37:20.664" v="2312" actId="478"/>
        <pc:sldMkLst>
          <pc:docMk/>
          <pc:sldMk cId="0" sldId="276"/>
        </pc:sldMkLst>
        <pc:spChg chg="add del mod">
          <ac:chgData name="Ngô" userId="11afdb2c307f6efd" providerId="LiveId" clId="{CA56E5A0-688F-4D4C-B59B-9A25B070F60D}" dt="2020-12-28T09:37:20.664" v="2312" actId="478"/>
          <ac:spMkLst>
            <pc:docMk/>
            <pc:sldMk cId="0" sldId="276"/>
            <ac:spMk id="3" creationId="{989593CB-9A2A-4554-B38E-00804DB50733}"/>
          </ac:spMkLst>
        </pc:spChg>
        <pc:spChg chg="mod">
          <ac:chgData name="Ngô" userId="11afdb2c307f6efd" providerId="LiveId" clId="{CA56E5A0-688F-4D4C-B59B-9A25B070F60D}" dt="2020-12-28T09:37:13.990" v="2310" actId="14100"/>
          <ac:spMkLst>
            <pc:docMk/>
            <pc:sldMk cId="0" sldId="276"/>
            <ac:spMk id="988" creationId="{00000000-0000-0000-0000-000000000000}"/>
          </ac:spMkLst>
        </pc:spChg>
        <pc:spChg chg="del">
          <ac:chgData name="Ngô" userId="11afdb2c307f6efd" providerId="LiveId" clId="{CA56E5A0-688F-4D4C-B59B-9A25B070F60D}" dt="2020-12-28T09:37:18.954" v="2311" actId="478"/>
          <ac:spMkLst>
            <pc:docMk/>
            <pc:sldMk cId="0" sldId="276"/>
            <ac:spMk id="989" creationId="{00000000-0000-0000-0000-000000000000}"/>
          </ac:spMkLst>
        </pc:spChg>
      </pc:sldChg>
      <pc:sldChg chg="addSp modSp mod ord">
        <pc:chgData name="Ngô" userId="11afdb2c307f6efd" providerId="LiveId" clId="{CA56E5A0-688F-4D4C-B59B-9A25B070F60D}" dt="2020-12-28T09:16:03.513" v="1802" actId="20577"/>
        <pc:sldMkLst>
          <pc:docMk/>
          <pc:sldMk cId="0" sldId="284"/>
        </pc:sldMkLst>
        <pc:spChg chg="add mod">
          <ac:chgData name="Ngô" userId="11afdb2c307f6efd" providerId="LiveId" clId="{CA56E5A0-688F-4D4C-B59B-9A25B070F60D}" dt="2020-12-28T09:15:36.959" v="1770" actId="1076"/>
          <ac:spMkLst>
            <pc:docMk/>
            <pc:sldMk cId="0" sldId="284"/>
            <ac:spMk id="11" creationId="{1C61B790-16F0-4476-9088-F48881D1810B}"/>
          </ac:spMkLst>
        </pc:spChg>
        <pc:spChg chg="mod">
          <ac:chgData name="Ngô" userId="11afdb2c307f6efd" providerId="LiveId" clId="{CA56E5A0-688F-4D4C-B59B-9A25B070F60D}" dt="2020-12-28T09:10:10.279" v="1492" actId="20577"/>
          <ac:spMkLst>
            <pc:docMk/>
            <pc:sldMk cId="0" sldId="284"/>
            <ac:spMk id="1111" creationId="{00000000-0000-0000-0000-000000000000}"/>
          </ac:spMkLst>
        </pc:spChg>
        <pc:spChg chg="mod">
          <ac:chgData name="Ngô" userId="11afdb2c307f6efd" providerId="LiveId" clId="{CA56E5A0-688F-4D4C-B59B-9A25B070F60D}" dt="2020-12-28T09:11:45.138" v="1687" actId="2711"/>
          <ac:spMkLst>
            <pc:docMk/>
            <pc:sldMk cId="0" sldId="284"/>
            <ac:spMk id="1114" creationId="{00000000-0000-0000-0000-000000000000}"/>
          </ac:spMkLst>
        </pc:spChg>
        <pc:spChg chg="mod">
          <ac:chgData name="Ngô" userId="11afdb2c307f6efd" providerId="LiveId" clId="{CA56E5A0-688F-4D4C-B59B-9A25B070F60D}" dt="2020-12-28T09:10:40.295" v="1499" actId="20577"/>
          <ac:spMkLst>
            <pc:docMk/>
            <pc:sldMk cId="0" sldId="284"/>
            <ac:spMk id="1115" creationId="{00000000-0000-0000-0000-000000000000}"/>
          </ac:spMkLst>
        </pc:spChg>
        <pc:spChg chg="mod">
          <ac:chgData name="Ngô" userId="11afdb2c307f6efd" providerId="LiveId" clId="{CA56E5A0-688F-4D4C-B59B-9A25B070F60D}" dt="2020-12-28T09:11:21.247" v="1615" actId="2711"/>
          <ac:spMkLst>
            <pc:docMk/>
            <pc:sldMk cId="0" sldId="284"/>
            <ac:spMk id="1116" creationId="{00000000-0000-0000-0000-000000000000}"/>
          </ac:spMkLst>
        </pc:spChg>
        <pc:spChg chg="mod">
          <ac:chgData name="Ngô" userId="11afdb2c307f6efd" providerId="LiveId" clId="{CA56E5A0-688F-4D4C-B59B-9A25B070F60D}" dt="2020-12-28T09:10:22.991" v="1497" actId="20577"/>
          <ac:spMkLst>
            <pc:docMk/>
            <pc:sldMk cId="0" sldId="284"/>
            <ac:spMk id="1117" creationId="{00000000-0000-0000-0000-000000000000}"/>
          </ac:spMkLst>
        </pc:spChg>
        <pc:spChg chg="mod">
          <ac:chgData name="Ngô" userId="11afdb2c307f6efd" providerId="LiveId" clId="{CA56E5A0-688F-4D4C-B59B-9A25B070F60D}" dt="2020-12-28T09:16:03.513" v="1802" actId="20577"/>
          <ac:spMkLst>
            <pc:docMk/>
            <pc:sldMk cId="0" sldId="284"/>
            <ac:spMk id="1118" creationId="{00000000-0000-0000-0000-000000000000}"/>
          </ac:spMkLst>
        </pc:spChg>
      </pc:sldChg>
      <pc:sldChg chg="delSp modSp mod ord">
        <pc:chgData name="Ngô" userId="11afdb2c307f6efd" providerId="LiveId" clId="{CA56E5A0-688F-4D4C-B59B-9A25B070F60D}" dt="2020-12-29T00:57:31.939" v="2456" actId="478"/>
        <pc:sldMkLst>
          <pc:docMk/>
          <pc:sldMk cId="0" sldId="286"/>
        </pc:sldMkLst>
        <pc:spChg chg="del mod">
          <ac:chgData name="Ngô" userId="11afdb2c307f6efd" providerId="LiveId" clId="{CA56E5A0-688F-4D4C-B59B-9A25B070F60D}" dt="2020-12-29T00:57:31.939" v="2456" actId="478"/>
          <ac:spMkLst>
            <pc:docMk/>
            <pc:sldMk cId="0" sldId="286"/>
            <ac:spMk id="1139" creationId="{00000000-0000-0000-0000-000000000000}"/>
          </ac:spMkLst>
        </pc:spChg>
        <pc:spChg chg="mod">
          <ac:chgData name="Ngô" userId="11afdb2c307f6efd" providerId="LiveId" clId="{CA56E5A0-688F-4D4C-B59B-9A25B070F60D}" dt="2020-12-29T00:57:26.561" v="2453" actId="1076"/>
          <ac:spMkLst>
            <pc:docMk/>
            <pc:sldMk cId="0" sldId="286"/>
            <ac:spMk id="1140" creationId="{00000000-0000-0000-0000-000000000000}"/>
          </ac:spMkLst>
        </pc:spChg>
      </pc:sldChg>
      <pc:sldChg chg="modSp mod">
        <pc:chgData name="Ngô" userId="11afdb2c307f6efd" providerId="LiveId" clId="{CA56E5A0-688F-4D4C-B59B-9A25B070F60D}" dt="2020-12-28T08:02:15.012" v="251" actId="1076"/>
        <pc:sldMkLst>
          <pc:docMk/>
          <pc:sldMk cId="0" sldId="300"/>
        </pc:sldMkLst>
        <pc:spChg chg="mod">
          <ac:chgData name="Ngô" userId="11afdb2c307f6efd" providerId="LiveId" clId="{CA56E5A0-688F-4D4C-B59B-9A25B070F60D}" dt="2020-12-28T08:02:15.012" v="251" actId="1076"/>
          <ac:spMkLst>
            <pc:docMk/>
            <pc:sldMk cId="0" sldId="300"/>
            <ac:spMk id="6759" creationId="{00000000-0000-0000-0000-000000000000}"/>
          </ac:spMkLst>
        </pc:spChg>
      </pc:sldChg>
      <pc:sldChg chg="addSp delSp modSp del mod">
        <pc:chgData name="Ngô" userId="11afdb2c307f6efd" providerId="LiveId" clId="{CA56E5A0-688F-4D4C-B59B-9A25B070F60D}" dt="2020-12-28T09:01:56.045" v="1408" actId="47"/>
        <pc:sldMkLst>
          <pc:docMk/>
          <pc:sldMk cId="1669714453" sldId="313"/>
        </pc:sldMkLst>
        <pc:spChg chg="add del mod">
          <ac:chgData name="Ngô" userId="11afdb2c307f6efd" providerId="LiveId" clId="{CA56E5A0-688F-4D4C-B59B-9A25B070F60D}" dt="2020-12-28T08:50:16.359" v="1208" actId="478"/>
          <ac:spMkLst>
            <pc:docMk/>
            <pc:sldMk cId="1669714453" sldId="313"/>
            <ac:spMk id="3" creationId="{E17180CD-4D52-4C41-B666-6F977A1832B3}"/>
          </ac:spMkLst>
        </pc:spChg>
        <pc:spChg chg="add del mod">
          <ac:chgData name="Ngô" userId="11afdb2c307f6efd" providerId="LiveId" clId="{CA56E5A0-688F-4D4C-B59B-9A25B070F60D}" dt="2020-12-28T08:51:21.252" v="1298" actId="478"/>
          <ac:spMkLst>
            <pc:docMk/>
            <pc:sldMk cId="1669714453" sldId="313"/>
            <ac:spMk id="5" creationId="{8C9A1215-9474-4A83-87AD-03FFDD0EEFCE}"/>
          </ac:spMkLst>
        </pc:spChg>
        <pc:spChg chg="add del mod">
          <ac:chgData name="Ngô" userId="11afdb2c307f6efd" providerId="LiveId" clId="{CA56E5A0-688F-4D4C-B59B-9A25B070F60D}" dt="2020-12-28T08:51:23.110" v="1299" actId="478"/>
          <ac:spMkLst>
            <pc:docMk/>
            <pc:sldMk cId="1669714453" sldId="313"/>
            <ac:spMk id="7" creationId="{DAF13C39-A0C4-403B-B8DD-F6B57B8686A8}"/>
          </ac:spMkLst>
        </pc:spChg>
        <pc:spChg chg="add del mod">
          <ac:chgData name="Ngô" userId="11afdb2c307f6efd" providerId="LiveId" clId="{CA56E5A0-688F-4D4C-B59B-9A25B070F60D}" dt="2020-12-28T08:51:23.110" v="1299" actId="478"/>
          <ac:spMkLst>
            <pc:docMk/>
            <pc:sldMk cId="1669714453" sldId="313"/>
            <ac:spMk id="9" creationId="{E5D6CE64-849F-48CC-9490-BACA9577B1D6}"/>
          </ac:spMkLst>
        </pc:spChg>
        <pc:spChg chg="add del mod">
          <ac:chgData name="Ngô" userId="11afdb2c307f6efd" providerId="LiveId" clId="{CA56E5A0-688F-4D4C-B59B-9A25B070F60D}" dt="2020-12-28T08:51:21.252" v="1298" actId="478"/>
          <ac:spMkLst>
            <pc:docMk/>
            <pc:sldMk cId="1669714453" sldId="313"/>
            <ac:spMk id="11" creationId="{71D4C4EB-F2DD-417F-A9E7-9FF960D7C6B8}"/>
          </ac:spMkLst>
        </pc:spChg>
        <pc:spChg chg="add mod">
          <ac:chgData name="Ngô" userId="11afdb2c307f6efd" providerId="LiveId" clId="{CA56E5A0-688F-4D4C-B59B-9A25B070F60D}" dt="2020-12-28T08:51:24.960" v="1300" actId="1076"/>
          <ac:spMkLst>
            <pc:docMk/>
            <pc:sldMk cId="1669714453" sldId="313"/>
            <ac:spMk id="13" creationId="{F18B2EFE-7617-4590-B780-E801ADD2E8B7}"/>
          </ac:spMkLst>
        </pc:spChg>
        <pc:spChg chg="add mod">
          <ac:chgData name="Ngô" userId="11afdb2c307f6efd" providerId="LiveId" clId="{CA56E5A0-688F-4D4C-B59B-9A25B070F60D}" dt="2020-12-28T08:51:21.252" v="1298" actId="478"/>
          <ac:spMkLst>
            <pc:docMk/>
            <pc:sldMk cId="1669714453" sldId="313"/>
            <ac:spMk id="15" creationId="{9C148924-20FD-4F9E-A32B-C6595F0D6356}"/>
          </ac:spMkLst>
        </pc:spChg>
        <pc:spChg chg="add mod">
          <ac:chgData name="Ngô" userId="11afdb2c307f6efd" providerId="LiveId" clId="{CA56E5A0-688F-4D4C-B59B-9A25B070F60D}" dt="2020-12-28T08:51:56.902" v="1304" actId="21"/>
          <ac:spMkLst>
            <pc:docMk/>
            <pc:sldMk cId="1669714453" sldId="313"/>
            <ac:spMk id="17" creationId="{C5041AE9-082A-40E0-86F2-3F12B849727B}"/>
          </ac:spMkLst>
        </pc:spChg>
        <pc:spChg chg="add del mod">
          <ac:chgData name="Ngô" userId="11afdb2c307f6efd" providerId="LiveId" clId="{CA56E5A0-688F-4D4C-B59B-9A25B070F60D}" dt="2020-12-28T08:51:56.902" v="1304" actId="21"/>
          <ac:spMkLst>
            <pc:docMk/>
            <pc:sldMk cId="1669714453" sldId="313"/>
            <ac:spMk id="53" creationId="{1EA168B9-D248-4A2A-84B3-2507257EBB20}"/>
          </ac:spMkLst>
        </pc:spChg>
        <pc:spChg chg="del">
          <ac:chgData name="Ngô" userId="11afdb2c307f6efd" providerId="LiveId" clId="{CA56E5A0-688F-4D4C-B59B-9A25B070F60D}" dt="2020-12-28T08:51:17.908" v="1297" actId="478"/>
          <ac:spMkLst>
            <pc:docMk/>
            <pc:sldMk cId="1669714453" sldId="313"/>
            <ac:spMk id="577" creationId="{00000000-0000-0000-0000-000000000000}"/>
          </ac:spMkLst>
        </pc:spChg>
        <pc:spChg chg="del">
          <ac:chgData name="Ngô" userId="11afdb2c307f6efd" providerId="LiveId" clId="{CA56E5A0-688F-4D4C-B59B-9A25B070F60D}" dt="2020-12-28T08:51:17.908" v="1297" actId="478"/>
          <ac:spMkLst>
            <pc:docMk/>
            <pc:sldMk cId="1669714453" sldId="313"/>
            <ac:spMk id="578" creationId="{00000000-0000-0000-0000-000000000000}"/>
          </ac:spMkLst>
        </pc:spChg>
        <pc:spChg chg="del">
          <ac:chgData name="Ngô" userId="11afdb2c307f6efd" providerId="LiveId" clId="{CA56E5A0-688F-4D4C-B59B-9A25B070F60D}" dt="2020-12-28T08:50:11.204" v="1206" actId="478"/>
          <ac:spMkLst>
            <pc:docMk/>
            <pc:sldMk cId="1669714453" sldId="313"/>
            <ac:spMk id="579" creationId="{00000000-0000-0000-0000-000000000000}"/>
          </ac:spMkLst>
        </pc:spChg>
        <pc:spChg chg="del">
          <ac:chgData name="Ngô" userId="11afdb2c307f6efd" providerId="LiveId" clId="{CA56E5A0-688F-4D4C-B59B-9A25B070F60D}" dt="2020-12-28T08:51:21.252" v="1298" actId="478"/>
          <ac:spMkLst>
            <pc:docMk/>
            <pc:sldMk cId="1669714453" sldId="313"/>
            <ac:spMk id="580" creationId="{00000000-0000-0000-0000-000000000000}"/>
          </ac:spMkLst>
        </pc:spChg>
        <pc:spChg chg="del">
          <ac:chgData name="Ngô" userId="11afdb2c307f6efd" providerId="LiveId" clId="{CA56E5A0-688F-4D4C-B59B-9A25B070F60D}" dt="2020-12-28T08:51:21.252" v="1298" actId="478"/>
          <ac:spMkLst>
            <pc:docMk/>
            <pc:sldMk cId="1669714453" sldId="313"/>
            <ac:spMk id="581" creationId="{00000000-0000-0000-0000-000000000000}"/>
          </ac:spMkLst>
        </pc:spChg>
        <pc:spChg chg="del">
          <ac:chgData name="Ngô" userId="11afdb2c307f6efd" providerId="LiveId" clId="{CA56E5A0-688F-4D4C-B59B-9A25B070F60D}" dt="2020-12-28T08:51:17.908" v="1297" actId="478"/>
          <ac:spMkLst>
            <pc:docMk/>
            <pc:sldMk cId="1669714453" sldId="313"/>
            <ac:spMk id="582" creationId="{00000000-0000-0000-0000-000000000000}"/>
          </ac:spMkLst>
        </pc:spChg>
        <pc:spChg chg="del">
          <ac:chgData name="Ngô" userId="11afdb2c307f6efd" providerId="LiveId" clId="{CA56E5A0-688F-4D4C-B59B-9A25B070F60D}" dt="2020-12-28T08:51:17.908" v="1297" actId="478"/>
          <ac:spMkLst>
            <pc:docMk/>
            <pc:sldMk cId="1669714453" sldId="313"/>
            <ac:spMk id="583" creationId="{00000000-0000-0000-0000-000000000000}"/>
          </ac:spMkLst>
        </pc:spChg>
        <pc:spChg chg="del">
          <ac:chgData name="Ngô" userId="11afdb2c307f6efd" providerId="LiveId" clId="{CA56E5A0-688F-4D4C-B59B-9A25B070F60D}" dt="2020-12-28T08:51:17.908" v="1297" actId="478"/>
          <ac:spMkLst>
            <pc:docMk/>
            <pc:sldMk cId="1669714453" sldId="313"/>
            <ac:spMk id="584" creationId="{00000000-0000-0000-0000-000000000000}"/>
          </ac:spMkLst>
        </pc:spChg>
        <pc:spChg chg="del">
          <ac:chgData name="Ngô" userId="11afdb2c307f6efd" providerId="LiveId" clId="{CA56E5A0-688F-4D4C-B59B-9A25B070F60D}" dt="2020-12-28T08:51:17.908" v="1297" actId="478"/>
          <ac:spMkLst>
            <pc:docMk/>
            <pc:sldMk cId="1669714453" sldId="313"/>
            <ac:spMk id="585" creationId="{00000000-0000-0000-0000-000000000000}"/>
          </ac:spMkLst>
        </pc:spChg>
        <pc:spChg chg="del">
          <ac:chgData name="Ngô" userId="11afdb2c307f6efd" providerId="LiveId" clId="{CA56E5A0-688F-4D4C-B59B-9A25B070F60D}" dt="2020-12-28T08:51:17.908" v="1297" actId="478"/>
          <ac:spMkLst>
            <pc:docMk/>
            <pc:sldMk cId="1669714453" sldId="313"/>
            <ac:spMk id="586" creationId="{00000000-0000-0000-0000-000000000000}"/>
          </ac:spMkLst>
        </pc:spChg>
        <pc:grpChg chg="del">
          <ac:chgData name="Ngô" userId="11afdb2c307f6efd" providerId="LiveId" clId="{CA56E5A0-688F-4D4C-B59B-9A25B070F60D}" dt="2020-12-28T08:51:17.908" v="1297" actId="478"/>
          <ac:grpSpMkLst>
            <pc:docMk/>
            <pc:sldMk cId="1669714453" sldId="313"/>
            <ac:grpSpMk id="587" creationId="{00000000-0000-0000-0000-000000000000}"/>
          </ac:grpSpMkLst>
        </pc:grpChg>
        <pc:grpChg chg="del">
          <ac:chgData name="Ngô" userId="11afdb2c307f6efd" providerId="LiveId" clId="{CA56E5A0-688F-4D4C-B59B-9A25B070F60D}" dt="2020-12-28T08:51:17.908" v="1297" actId="478"/>
          <ac:grpSpMkLst>
            <pc:docMk/>
            <pc:sldMk cId="1669714453" sldId="313"/>
            <ac:grpSpMk id="604" creationId="{00000000-0000-0000-0000-000000000000}"/>
          </ac:grpSpMkLst>
        </pc:grpChg>
        <pc:grpChg chg="del">
          <ac:chgData name="Ngô" userId="11afdb2c307f6efd" providerId="LiveId" clId="{CA56E5A0-688F-4D4C-B59B-9A25B070F60D}" dt="2020-12-28T08:51:17.908" v="1297" actId="478"/>
          <ac:grpSpMkLst>
            <pc:docMk/>
            <pc:sldMk cId="1669714453" sldId="313"/>
            <ac:grpSpMk id="615" creationId="{00000000-0000-0000-0000-000000000000}"/>
          </ac:grpSpMkLst>
        </pc:grpChg>
      </pc:sldChg>
      <pc:sldChg chg="add">
        <pc:chgData name="Ngô" userId="11afdb2c307f6efd" providerId="LiveId" clId="{CA56E5A0-688F-4D4C-B59B-9A25B070F60D}" dt="2020-12-28T08:51:46.826" v="1301" actId="2890"/>
        <pc:sldMkLst>
          <pc:docMk/>
          <pc:sldMk cId="1584352358" sldId="314"/>
        </pc:sldMkLst>
      </pc:sldChg>
      <pc:sldChg chg="add">
        <pc:chgData name="Ngô" userId="11afdb2c307f6efd" providerId="LiveId" clId="{CA56E5A0-688F-4D4C-B59B-9A25B070F60D}" dt="2020-12-28T08:53:12.570" v="1315" actId="2890"/>
        <pc:sldMkLst>
          <pc:docMk/>
          <pc:sldMk cId="2003518380" sldId="315"/>
        </pc:sldMkLst>
      </pc:sldChg>
      <pc:sldChg chg="addSp delSp modSp mod">
        <pc:chgData name="Ngô" userId="11afdb2c307f6efd" providerId="LiveId" clId="{CA56E5A0-688F-4D4C-B59B-9A25B070F60D}" dt="2020-12-28T09:26:56.254" v="2052" actId="20577"/>
        <pc:sldMkLst>
          <pc:docMk/>
          <pc:sldMk cId="1081618439" sldId="316"/>
        </pc:sldMkLst>
        <pc:spChg chg="add del mod">
          <ac:chgData name="Ngô" userId="11afdb2c307f6efd" providerId="LiveId" clId="{CA56E5A0-688F-4D4C-B59B-9A25B070F60D}" dt="2020-12-28T09:23:45.486" v="1874" actId="478"/>
          <ac:spMkLst>
            <pc:docMk/>
            <pc:sldMk cId="1081618439" sldId="316"/>
            <ac:spMk id="3" creationId="{C5B6D933-EEF0-42AF-B551-E30C05FA31A3}"/>
          </ac:spMkLst>
        </pc:spChg>
        <pc:spChg chg="add del mod">
          <ac:chgData name="Ngô" userId="11afdb2c307f6efd" providerId="LiveId" clId="{CA56E5A0-688F-4D4C-B59B-9A25B070F60D}" dt="2020-12-28T09:23:45.486" v="1874" actId="478"/>
          <ac:spMkLst>
            <pc:docMk/>
            <pc:sldMk cId="1081618439" sldId="316"/>
            <ac:spMk id="5" creationId="{F1B1A0BB-E16A-4F86-B1E6-858E28DC956E}"/>
          </ac:spMkLst>
        </pc:spChg>
        <pc:spChg chg="add del mod">
          <ac:chgData name="Ngô" userId="11afdb2c307f6efd" providerId="LiveId" clId="{CA56E5A0-688F-4D4C-B59B-9A25B070F60D}" dt="2020-12-28T09:23:45.486" v="1874" actId="478"/>
          <ac:spMkLst>
            <pc:docMk/>
            <pc:sldMk cId="1081618439" sldId="316"/>
            <ac:spMk id="7" creationId="{3FC884DC-DDDD-4F4F-9F12-01DB964640E4}"/>
          </ac:spMkLst>
        </pc:spChg>
        <pc:spChg chg="add del mod">
          <ac:chgData name="Ngô" userId="11afdb2c307f6efd" providerId="LiveId" clId="{CA56E5A0-688F-4D4C-B59B-9A25B070F60D}" dt="2020-12-28T09:23:45.486" v="1874" actId="478"/>
          <ac:spMkLst>
            <pc:docMk/>
            <pc:sldMk cId="1081618439" sldId="316"/>
            <ac:spMk id="9" creationId="{4F980707-1205-452B-8710-2D89307B522A}"/>
          </ac:spMkLst>
        </pc:spChg>
        <pc:spChg chg="add del mod">
          <ac:chgData name="Ngô" userId="11afdb2c307f6efd" providerId="LiveId" clId="{CA56E5A0-688F-4D4C-B59B-9A25B070F60D}" dt="2020-12-28T09:23:45.486" v="1874" actId="478"/>
          <ac:spMkLst>
            <pc:docMk/>
            <pc:sldMk cId="1081618439" sldId="316"/>
            <ac:spMk id="11" creationId="{0102C5A1-6CBD-4F4D-AB19-63D645FFFAE4}"/>
          </ac:spMkLst>
        </pc:spChg>
        <pc:spChg chg="add del mod">
          <ac:chgData name="Ngô" userId="11afdb2c307f6efd" providerId="LiveId" clId="{CA56E5A0-688F-4D4C-B59B-9A25B070F60D}" dt="2020-12-28T09:23:45.486" v="1874" actId="478"/>
          <ac:spMkLst>
            <pc:docMk/>
            <pc:sldMk cId="1081618439" sldId="316"/>
            <ac:spMk id="13" creationId="{AEAB46D9-066F-4E09-AEB4-DC4B6CD98E49}"/>
          </ac:spMkLst>
        </pc:spChg>
        <pc:spChg chg="add del mod">
          <ac:chgData name="Ngô" userId="11afdb2c307f6efd" providerId="LiveId" clId="{CA56E5A0-688F-4D4C-B59B-9A25B070F60D}" dt="2020-12-28T09:23:45.486" v="1874" actId="478"/>
          <ac:spMkLst>
            <pc:docMk/>
            <pc:sldMk cId="1081618439" sldId="316"/>
            <ac:spMk id="15" creationId="{D2147251-DE5B-4054-AB53-171DA8F37A06}"/>
          </ac:spMkLst>
        </pc:spChg>
        <pc:spChg chg="add del mod">
          <ac:chgData name="Ngô" userId="11afdb2c307f6efd" providerId="LiveId" clId="{CA56E5A0-688F-4D4C-B59B-9A25B070F60D}" dt="2020-12-28T09:23:45.486" v="1874" actId="478"/>
          <ac:spMkLst>
            <pc:docMk/>
            <pc:sldMk cId="1081618439" sldId="316"/>
            <ac:spMk id="17" creationId="{F88BF99A-07CA-45B9-BB71-CF30D2434AC7}"/>
          </ac:spMkLst>
        </pc:spChg>
        <pc:spChg chg="add del mod">
          <ac:chgData name="Ngô" userId="11afdb2c307f6efd" providerId="LiveId" clId="{CA56E5A0-688F-4D4C-B59B-9A25B070F60D}" dt="2020-12-28T09:23:45.486" v="1874" actId="478"/>
          <ac:spMkLst>
            <pc:docMk/>
            <pc:sldMk cId="1081618439" sldId="316"/>
            <ac:spMk id="19" creationId="{D599DA59-DAD2-4D5E-A61F-4D2C0B771973}"/>
          </ac:spMkLst>
        </pc:spChg>
        <pc:spChg chg="add del mod">
          <ac:chgData name="Ngô" userId="11afdb2c307f6efd" providerId="LiveId" clId="{CA56E5A0-688F-4D4C-B59B-9A25B070F60D}" dt="2020-12-28T09:23:45.486" v="1874" actId="478"/>
          <ac:spMkLst>
            <pc:docMk/>
            <pc:sldMk cId="1081618439" sldId="316"/>
            <ac:spMk id="21" creationId="{1E01759A-8CDC-472E-BF48-FE60D515E534}"/>
          </ac:spMkLst>
        </pc:spChg>
        <pc:spChg chg="add del mod">
          <ac:chgData name="Ngô" userId="11afdb2c307f6efd" providerId="LiveId" clId="{CA56E5A0-688F-4D4C-B59B-9A25B070F60D}" dt="2020-12-28T09:23:45.486" v="1874" actId="478"/>
          <ac:spMkLst>
            <pc:docMk/>
            <pc:sldMk cId="1081618439" sldId="316"/>
            <ac:spMk id="23" creationId="{D0B05E13-6E9E-44A8-B737-F1287EE0AA2E}"/>
          </ac:spMkLst>
        </pc:spChg>
        <pc:spChg chg="add del mod">
          <ac:chgData name="Ngô" userId="11afdb2c307f6efd" providerId="LiveId" clId="{CA56E5A0-688F-4D4C-B59B-9A25B070F60D}" dt="2020-12-28T09:23:45.486" v="1874" actId="478"/>
          <ac:spMkLst>
            <pc:docMk/>
            <pc:sldMk cId="1081618439" sldId="316"/>
            <ac:spMk id="25" creationId="{A1829308-3DE6-4879-A9AF-65FF3B11FE36}"/>
          </ac:spMkLst>
        </pc:spChg>
        <pc:spChg chg="add mod">
          <ac:chgData name="Ngô" userId="11afdb2c307f6efd" providerId="LiveId" clId="{CA56E5A0-688F-4D4C-B59B-9A25B070F60D}" dt="2020-12-28T09:26:56.254" v="2052" actId="20577"/>
          <ac:spMkLst>
            <pc:docMk/>
            <pc:sldMk cId="1081618439" sldId="316"/>
            <ac:spMk id="47" creationId="{FD9A32C9-2325-4687-8DF6-06C0520B0E6C}"/>
          </ac:spMkLst>
        </pc:spChg>
        <pc:spChg chg="add del mod">
          <ac:chgData name="Ngô" userId="11afdb2c307f6efd" providerId="LiveId" clId="{CA56E5A0-688F-4D4C-B59B-9A25B070F60D}" dt="2020-12-28T09:24:33.289" v="1937"/>
          <ac:spMkLst>
            <pc:docMk/>
            <pc:sldMk cId="1081618439" sldId="316"/>
            <ac:spMk id="48" creationId="{2D1C7EDC-8C3C-41C6-A522-85E9D0C3972B}"/>
          </ac:spMkLst>
        </pc:spChg>
        <pc:spChg chg="del">
          <ac:chgData name="Ngô" userId="11afdb2c307f6efd" providerId="LiveId" clId="{CA56E5A0-688F-4D4C-B59B-9A25B070F60D}" dt="2020-12-28T09:23:40.780" v="1873" actId="478"/>
          <ac:spMkLst>
            <pc:docMk/>
            <pc:sldMk cId="1081618439" sldId="316"/>
            <ac:spMk id="640" creationId="{00000000-0000-0000-0000-000000000000}"/>
          </ac:spMkLst>
        </pc:spChg>
        <pc:spChg chg="del">
          <ac:chgData name="Ngô" userId="11afdb2c307f6efd" providerId="LiveId" clId="{CA56E5A0-688F-4D4C-B59B-9A25B070F60D}" dt="2020-12-28T09:23:40.780" v="1873" actId="478"/>
          <ac:spMkLst>
            <pc:docMk/>
            <pc:sldMk cId="1081618439" sldId="316"/>
            <ac:spMk id="641" creationId="{00000000-0000-0000-0000-000000000000}"/>
          </ac:spMkLst>
        </pc:spChg>
        <pc:spChg chg="del">
          <ac:chgData name="Ngô" userId="11afdb2c307f6efd" providerId="LiveId" clId="{CA56E5A0-688F-4D4C-B59B-9A25B070F60D}" dt="2020-12-28T09:23:40.780" v="1873" actId="478"/>
          <ac:spMkLst>
            <pc:docMk/>
            <pc:sldMk cId="1081618439" sldId="316"/>
            <ac:spMk id="642" creationId="{00000000-0000-0000-0000-000000000000}"/>
          </ac:spMkLst>
        </pc:spChg>
        <pc:spChg chg="del">
          <ac:chgData name="Ngô" userId="11afdb2c307f6efd" providerId="LiveId" clId="{CA56E5A0-688F-4D4C-B59B-9A25B070F60D}" dt="2020-12-28T09:23:40.780" v="1873" actId="478"/>
          <ac:spMkLst>
            <pc:docMk/>
            <pc:sldMk cId="1081618439" sldId="316"/>
            <ac:spMk id="643" creationId="{00000000-0000-0000-0000-000000000000}"/>
          </ac:spMkLst>
        </pc:spChg>
        <pc:spChg chg="del">
          <ac:chgData name="Ngô" userId="11afdb2c307f6efd" providerId="LiveId" clId="{CA56E5A0-688F-4D4C-B59B-9A25B070F60D}" dt="2020-12-28T09:23:40.780" v="1873" actId="478"/>
          <ac:spMkLst>
            <pc:docMk/>
            <pc:sldMk cId="1081618439" sldId="316"/>
            <ac:spMk id="644" creationId="{00000000-0000-0000-0000-000000000000}"/>
          </ac:spMkLst>
        </pc:spChg>
        <pc:spChg chg="del">
          <ac:chgData name="Ngô" userId="11afdb2c307f6efd" providerId="LiveId" clId="{CA56E5A0-688F-4D4C-B59B-9A25B070F60D}" dt="2020-12-28T09:23:40.780" v="1873" actId="478"/>
          <ac:spMkLst>
            <pc:docMk/>
            <pc:sldMk cId="1081618439" sldId="316"/>
            <ac:spMk id="645" creationId="{00000000-0000-0000-0000-000000000000}"/>
          </ac:spMkLst>
        </pc:spChg>
        <pc:spChg chg="del">
          <ac:chgData name="Ngô" userId="11afdb2c307f6efd" providerId="LiveId" clId="{CA56E5A0-688F-4D4C-B59B-9A25B070F60D}" dt="2020-12-28T09:23:40.780" v="1873" actId="478"/>
          <ac:spMkLst>
            <pc:docMk/>
            <pc:sldMk cId="1081618439" sldId="316"/>
            <ac:spMk id="646" creationId="{00000000-0000-0000-0000-000000000000}"/>
          </ac:spMkLst>
        </pc:spChg>
        <pc:spChg chg="mod">
          <ac:chgData name="Ngô" userId="11afdb2c307f6efd" providerId="LiveId" clId="{CA56E5A0-688F-4D4C-B59B-9A25B070F60D}" dt="2020-12-28T09:24:23.289" v="1934" actId="113"/>
          <ac:spMkLst>
            <pc:docMk/>
            <pc:sldMk cId="1081618439" sldId="316"/>
            <ac:spMk id="647" creationId="{00000000-0000-0000-0000-000000000000}"/>
          </ac:spMkLst>
        </pc:spChg>
        <pc:spChg chg="del">
          <ac:chgData name="Ngô" userId="11afdb2c307f6efd" providerId="LiveId" clId="{CA56E5A0-688F-4D4C-B59B-9A25B070F60D}" dt="2020-12-28T09:23:40.780" v="1873" actId="478"/>
          <ac:spMkLst>
            <pc:docMk/>
            <pc:sldMk cId="1081618439" sldId="316"/>
            <ac:spMk id="648" creationId="{00000000-0000-0000-0000-000000000000}"/>
          </ac:spMkLst>
        </pc:spChg>
        <pc:spChg chg="del">
          <ac:chgData name="Ngô" userId="11afdb2c307f6efd" providerId="LiveId" clId="{CA56E5A0-688F-4D4C-B59B-9A25B070F60D}" dt="2020-12-28T09:23:40.780" v="1873" actId="478"/>
          <ac:spMkLst>
            <pc:docMk/>
            <pc:sldMk cId="1081618439" sldId="316"/>
            <ac:spMk id="649" creationId="{00000000-0000-0000-0000-000000000000}"/>
          </ac:spMkLst>
        </pc:spChg>
        <pc:spChg chg="del">
          <ac:chgData name="Ngô" userId="11afdb2c307f6efd" providerId="LiveId" clId="{CA56E5A0-688F-4D4C-B59B-9A25B070F60D}" dt="2020-12-28T09:23:40.780" v="1873" actId="478"/>
          <ac:spMkLst>
            <pc:docMk/>
            <pc:sldMk cId="1081618439" sldId="316"/>
            <ac:spMk id="650" creationId="{00000000-0000-0000-0000-000000000000}"/>
          </ac:spMkLst>
        </pc:spChg>
        <pc:spChg chg="del">
          <ac:chgData name="Ngô" userId="11afdb2c307f6efd" providerId="LiveId" clId="{CA56E5A0-688F-4D4C-B59B-9A25B070F60D}" dt="2020-12-28T09:23:40.780" v="1873" actId="478"/>
          <ac:spMkLst>
            <pc:docMk/>
            <pc:sldMk cId="1081618439" sldId="316"/>
            <ac:spMk id="651" creationId="{00000000-0000-0000-0000-000000000000}"/>
          </ac:spMkLst>
        </pc:spChg>
        <pc:spChg chg="del">
          <ac:chgData name="Ngô" userId="11afdb2c307f6efd" providerId="LiveId" clId="{CA56E5A0-688F-4D4C-B59B-9A25B070F60D}" dt="2020-12-28T09:23:40.780" v="1873" actId="478"/>
          <ac:spMkLst>
            <pc:docMk/>
            <pc:sldMk cId="1081618439" sldId="316"/>
            <ac:spMk id="652" creationId="{00000000-0000-0000-0000-000000000000}"/>
          </ac:spMkLst>
        </pc:spChg>
        <pc:spChg chg="del">
          <ac:chgData name="Ngô" userId="11afdb2c307f6efd" providerId="LiveId" clId="{CA56E5A0-688F-4D4C-B59B-9A25B070F60D}" dt="2020-12-28T09:23:40.780" v="1873" actId="478"/>
          <ac:spMkLst>
            <pc:docMk/>
            <pc:sldMk cId="1081618439" sldId="316"/>
            <ac:spMk id="653" creationId="{00000000-0000-0000-0000-000000000000}"/>
          </ac:spMkLst>
        </pc:spChg>
        <pc:spChg chg="del">
          <ac:chgData name="Ngô" userId="11afdb2c307f6efd" providerId="LiveId" clId="{CA56E5A0-688F-4D4C-B59B-9A25B070F60D}" dt="2020-12-28T09:23:40.780" v="1873" actId="478"/>
          <ac:spMkLst>
            <pc:docMk/>
            <pc:sldMk cId="1081618439" sldId="316"/>
            <ac:spMk id="654" creationId="{00000000-0000-0000-0000-000000000000}"/>
          </ac:spMkLst>
        </pc:spChg>
        <pc:spChg chg="del">
          <ac:chgData name="Ngô" userId="11afdb2c307f6efd" providerId="LiveId" clId="{CA56E5A0-688F-4D4C-B59B-9A25B070F60D}" dt="2020-12-28T09:23:40.780" v="1873" actId="478"/>
          <ac:spMkLst>
            <pc:docMk/>
            <pc:sldMk cId="1081618439" sldId="316"/>
            <ac:spMk id="655" creationId="{00000000-0000-0000-0000-000000000000}"/>
          </ac:spMkLst>
        </pc:spChg>
        <pc:spChg chg="del">
          <ac:chgData name="Ngô" userId="11afdb2c307f6efd" providerId="LiveId" clId="{CA56E5A0-688F-4D4C-B59B-9A25B070F60D}" dt="2020-12-28T09:23:40.780" v="1873" actId="478"/>
          <ac:spMkLst>
            <pc:docMk/>
            <pc:sldMk cId="1081618439" sldId="316"/>
            <ac:spMk id="656" creationId="{00000000-0000-0000-0000-000000000000}"/>
          </ac:spMkLst>
        </pc:spChg>
        <pc:spChg chg="del">
          <ac:chgData name="Ngô" userId="11afdb2c307f6efd" providerId="LiveId" clId="{CA56E5A0-688F-4D4C-B59B-9A25B070F60D}" dt="2020-12-28T09:23:40.780" v="1873" actId="478"/>
          <ac:spMkLst>
            <pc:docMk/>
            <pc:sldMk cId="1081618439" sldId="316"/>
            <ac:spMk id="657" creationId="{00000000-0000-0000-0000-000000000000}"/>
          </ac:spMkLst>
        </pc:spChg>
        <pc:spChg chg="del">
          <ac:chgData name="Ngô" userId="11afdb2c307f6efd" providerId="LiveId" clId="{CA56E5A0-688F-4D4C-B59B-9A25B070F60D}" dt="2020-12-28T09:23:40.780" v="1873" actId="478"/>
          <ac:spMkLst>
            <pc:docMk/>
            <pc:sldMk cId="1081618439" sldId="316"/>
            <ac:spMk id="658" creationId="{00000000-0000-0000-0000-000000000000}"/>
          </ac:spMkLst>
        </pc:spChg>
        <pc:spChg chg="del">
          <ac:chgData name="Ngô" userId="11afdb2c307f6efd" providerId="LiveId" clId="{CA56E5A0-688F-4D4C-B59B-9A25B070F60D}" dt="2020-12-28T09:23:40.780" v="1873" actId="478"/>
          <ac:spMkLst>
            <pc:docMk/>
            <pc:sldMk cId="1081618439" sldId="316"/>
            <ac:spMk id="659" creationId="{00000000-0000-0000-0000-000000000000}"/>
          </ac:spMkLst>
        </pc:spChg>
        <pc:spChg chg="del">
          <ac:chgData name="Ngô" userId="11afdb2c307f6efd" providerId="LiveId" clId="{CA56E5A0-688F-4D4C-B59B-9A25B070F60D}" dt="2020-12-28T09:23:40.780" v="1873" actId="478"/>
          <ac:spMkLst>
            <pc:docMk/>
            <pc:sldMk cId="1081618439" sldId="316"/>
            <ac:spMk id="660" creationId="{00000000-0000-0000-0000-000000000000}"/>
          </ac:spMkLst>
        </pc:spChg>
      </pc:sldChg>
      <pc:sldChg chg="addSp delSp modSp add mod">
        <pc:chgData name="Ngô" userId="11afdb2c307f6efd" providerId="LiveId" clId="{CA56E5A0-688F-4D4C-B59B-9A25B070F60D}" dt="2020-12-28T09:36:52.783" v="2289" actId="12788"/>
        <pc:sldMkLst>
          <pc:docMk/>
          <pc:sldMk cId="1371098263" sldId="317"/>
        </pc:sldMkLst>
        <pc:spChg chg="add mod">
          <ac:chgData name="Ngô" userId="11afdb2c307f6efd" providerId="LiveId" clId="{CA56E5A0-688F-4D4C-B59B-9A25B070F60D}" dt="2020-12-28T09:36:52.783" v="2289" actId="12788"/>
          <ac:spMkLst>
            <pc:docMk/>
            <pc:sldMk cId="1371098263" sldId="317"/>
            <ac:spMk id="4" creationId="{7D7C5953-2621-4744-B207-AF5BDEB493A0}"/>
          </ac:spMkLst>
        </pc:spChg>
        <pc:picChg chg="del">
          <ac:chgData name="Ngô" userId="11afdb2c307f6efd" providerId="LiveId" clId="{CA56E5A0-688F-4D4C-B59B-9A25B070F60D}" dt="2020-12-28T09:30:15.024" v="2063" actId="478"/>
          <ac:picMkLst>
            <pc:docMk/>
            <pc:sldMk cId="1371098263" sldId="317"/>
            <ac:picMk id="1026" creationId="{EEC025F7-B086-4A6F-BA4C-815069829FD3}"/>
          </ac:picMkLst>
        </pc:picChg>
        <pc:picChg chg="add mod">
          <ac:chgData name="Ngô" userId="11afdb2c307f6efd" providerId="LiveId" clId="{CA56E5A0-688F-4D4C-B59B-9A25B070F60D}" dt="2020-12-28T09:31:09.201" v="2067" actId="12788"/>
          <ac:picMkLst>
            <pc:docMk/>
            <pc:sldMk cId="1371098263" sldId="317"/>
            <ac:picMk id="2050" creationId="{108E0E68-26B8-47F1-80E4-E305C68DDDE1}"/>
          </ac:picMkLst>
        </pc:picChg>
      </pc:sldChg>
      <pc:sldMasterChg chg="delSldLayout">
        <pc:chgData name="Ngô" userId="11afdb2c307f6efd" providerId="LiveId" clId="{CA56E5A0-688F-4D4C-B59B-9A25B070F60D}" dt="2020-12-28T08:05:20.939" v="282" actId="47"/>
        <pc:sldMasterMkLst>
          <pc:docMk/>
          <pc:sldMasterMk cId="0" sldId="2147483689"/>
        </pc:sldMasterMkLst>
        <pc:sldLayoutChg chg="del">
          <pc:chgData name="Ngô" userId="11afdb2c307f6efd" providerId="LiveId" clId="{CA56E5A0-688F-4D4C-B59B-9A25B070F60D}" dt="2020-12-28T08:05:20.939" v="282" actId="47"/>
          <pc:sldLayoutMkLst>
            <pc:docMk/>
            <pc:sldMasterMk cId="0" sldId="2147483689"/>
            <pc:sldLayoutMk cId="0" sldId="2147483650"/>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528A7A4-A79B-4CE4-8F73-D043A367F4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A8C047E-2921-41F6-BA4B-7618E662B4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A985B7-D669-4FFD-8FD9-DC276170E9F8}" type="datetimeFigureOut">
              <a:rPr lang="en-US" smtClean="0"/>
              <a:t>12/29/2020</a:t>
            </a:fld>
            <a:endParaRPr lang="en-US"/>
          </a:p>
        </p:txBody>
      </p:sp>
      <p:sp>
        <p:nvSpPr>
          <p:cNvPr id="4" name="Footer Placeholder 3">
            <a:extLst>
              <a:ext uri="{FF2B5EF4-FFF2-40B4-BE49-F238E27FC236}">
                <a16:creationId xmlns:a16="http://schemas.microsoft.com/office/drawing/2014/main" id="{3B7F7F5D-7B35-4473-B694-FF283DCEE8F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1BC497B-ECC0-4E27-9FA2-E3745C0E273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B744C-CBB6-4438-9EE3-5B79A96B6D01}" type="slidenum">
              <a:rPr lang="en-US" smtClean="0"/>
              <a:t>‹#›</a:t>
            </a:fld>
            <a:endParaRPr lang="en-US"/>
          </a:p>
        </p:txBody>
      </p:sp>
    </p:spTree>
    <p:extLst>
      <p:ext uri="{BB962C8B-B14F-4D97-AF65-F5344CB8AC3E}">
        <p14:creationId xmlns:p14="http://schemas.microsoft.com/office/powerpoint/2010/main" val="286800300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852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2f976d529_0_1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2f976d529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418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a:effectLst/>
                <a:latin typeface="Segoe UI" panose="020B0502040204020203" pitchFamily="34" charset="0"/>
              </a:rPr>
              <a:t>Được phát triển nhằm phục vụ nhiều đối tượng người dùng khác nhau.</a:t>
            </a:r>
            <a:endParaRPr lang="vi-VN" sz="1800">
              <a:effectLst/>
              <a:latin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67986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a:effectLst/>
                <a:latin typeface="Segoe UI" panose="020B0502040204020203" pitchFamily="34" charset="0"/>
              </a:rPr>
              <a:t>Được phát triển nhằm phục vụ nhiều đối tượng người dùng khác nhau.</a:t>
            </a:r>
            <a:endParaRPr lang="vi-VN" sz="1800">
              <a:effectLst/>
              <a:latin typeface="Arial" panose="020B0604020202020204"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46833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265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2f976d529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2f976d529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329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2f976d529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2f976d529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72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167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3678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dc232b804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dc232b804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2f976d529_0_1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2f976d529_0_1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d9df95369_4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d9df95369_4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912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646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689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254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793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478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8a43ff433f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8a43ff433f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453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92f976d529_0_1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92f976d529_0_1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dc232b804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dc232b804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7805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2f976d529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2f976d529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628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2f976d529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2f976d529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606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9"/>
        <p:cNvGrpSpPr/>
        <p:nvPr/>
      </p:nvGrpSpPr>
      <p:grpSpPr>
        <a:xfrm>
          <a:off x="0" y="0"/>
          <a:ext cx="0" cy="0"/>
          <a:chOff x="0" y="0"/>
          <a:chExt cx="0" cy="0"/>
        </a:xfrm>
      </p:grpSpPr>
      <p:sp>
        <p:nvSpPr>
          <p:cNvPr id="13940" name="Google Shape;13940;g8a43ff433f_0_24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1" name="Google Shape;13941;g8a43ff433f_0_24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dc232b804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dc232b804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a43ff433f_1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8a43ff433f_1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a:effectLst/>
                <a:latin typeface="Segoe UI" panose="020B0502040204020203" pitchFamily="34" charset="0"/>
              </a:rPr>
              <a:t>Được phát triển nhằm phục vụ nhiều đối tượng người dùng khác nhau.</a:t>
            </a:r>
            <a:endParaRPr lang="vi-VN" sz="1800">
              <a:effectLst/>
              <a:latin typeface="Arial" panose="020B0604020202020204" pitchFamily="34" charset="0"/>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2f976d529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2f976d529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a43ff433f_1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a43ff433f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92f976d529_0_10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92f976d529_0_10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92f976d529_0_1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92f976d529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598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p:nvPr/>
        </p:nvSpPr>
        <p:spPr>
          <a:xfrm>
            <a:off x="3929650" y="100"/>
            <a:ext cx="6580200" cy="5143500"/>
          </a:xfrm>
          <a:prstGeom prst="parallelogram">
            <a:avLst>
              <a:gd name="adj" fmla="val 25000"/>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10;p2"/>
          <p:cNvSpPr/>
          <p:nvPr/>
        </p:nvSpPr>
        <p:spPr>
          <a:xfrm>
            <a:off x="-1365850" y="100"/>
            <a:ext cx="6580200" cy="5143500"/>
          </a:xfrm>
          <a:prstGeom prst="parallelogram">
            <a:avLst>
              <a:gd name="adj" fmla="val 25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575417" y="1538800"/>
            <a:ext cx="5993400" cy="20658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366925" y="710100"/>
            <a:ext cx="1162200" cy="11622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38650" y="4402250"/>
            <a:ext cx="1162200" cy="1162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50875" y="3608250"/>
            <a:ext cx="524700" cy="5247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18300" y="396300"/>
            <a:ext cx="286500" cy="2865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17875" y="-1538375"/>
            <a:ext cx="2871300" cy="28713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2295000" y="1654200"/>
            <a:ext cx="4554000" cy="183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5"/>
              </a:buClr>
              <a:buSzPts val="5200"/>
              <a:buNone/>
              <a:defRPr sz="4600" b="1">
                <a:solidFill>
                  <a:srgbClr val="00C3B1"/>
                </a:solidFill>
              </a:defRPr>
            </a:lvl1pPr>
            <a:lvl2pPr lvl="1" algn="ctr" rtl="0">
              <a:spcBef>
                <a:spcPts val="0"/>
              </a:spcBef>
              <a:spcAft>
                <a:spcPts val="0"/>
              </a:spcAft>
              <a:buClr>
                <a:schemeClr val="accent5"/>
              </a:buClr>
              <a:buSzPts val="5200"/>
              <a:buNone/>
              <a:defRPr sz="5200">
                <a:solidFill>
                  <a:schemeClr val="accent5"/>
                </a:solidFill>
              </a:defRPr>
            </a:lvl2pPr>
            <a:lvl3pPr lvl="2" algn="ctr" rtl="0">
              <a:spcBef>
                <a:spcPts val="0"/>
              </a:spcBef>
              <a:spcAft>
                <a:spcPts val="0"/>
              </a:spcAft>
              <a:buClr>
                <a:schemeClr val="accent5"/>
              </a:buClr>
              <a:buSzPts val="5200"/>
              <a:buNone/>
              <a:defRPr sz="5200">
                <a:solidFill>
                  <a:schemeClr val="accent5"/>
                </a:solidFill>
              </a:defRPr>
            </a:lvl3pPr>
            <a:lvl4pPr lvl="3" algn="ctr" rtl="0">
              <a:spcBef>
                <a:spcPts val="0"/>
              </a:spcBef>
              <a:spcAft>
                <a:spcPts val="0"/>
              </a:spcAft>
              <a:buClr>
                <a:schemeClr val="accent5"/>
              </a:buClr>
              <a:buSzPts val="5200"/>
              <a:buNone/>
              <a:defRPr sz="5200">
                <a:solidFill>
                  <a:schemeClr val="accent5"/>
                </a:solidFill>
              </a:defRPr>
            </a:lvl4pPr>
            <a:lvl5pPr lvl="4" algn="ctr" rtl="0">
              <a:spcBef>
                <a:spcPts val="0"/>
              </a:spcBef>
              <a:spcAft>
                <a:spcPts val="0"/>
              </a:spcAft>
              <a:buClr>
                <a:schemeClr val="accent5"/>
              </a:buClr>
              <a:buSzPts val="5200"/>
              <a:buNone/>
              <a:defRPr sz="5200">
                <a:solidFill>
                  <a:schemeClr val="accent5"/>
                </a:solidFill>
              </a:defRPr>
            </a:lvl5pPr>
            <a:lvl6pPr lvl="5" algn="ctr" rtl="0">
              <a:spcBef>
                <a:spcPts val="0"/>
              </a:spcBef>
              <a:spcAft>
                <a:spcPts val="0"/>
              </a:spcAft>
              <a:buClr>
                <a:schemeClr val="accent5"/>
              </a:buClr>
              <a:buSzPts val="5200"/>
              <a:buNone/>
              <a:defRPr sz="5200">
                <a:solidFill>
                  <a:schemeClr val="accent5"/>
                </a:solidFill>
              </a:defRPr>
            </a:lvl6pPr>
            <a:lvl7pPr lvl="6" algn="ctr" rtl="0">
              <a:spcBef>
                <a:spcPts val="0"/>
              </a:spcBef>
              <a:spcAft>
                <a:spcPts val="0"/>
              </a:spcAft>
              <a:buClr>
                <a:schemeClr val="accent5"/>
              </a:buClr>
              <a:buSzPts val="5200"/>
              <a:buNone/>
              <a:defRPr sz="5200">
                <a:solidFill>
                  <a:schemeClr val="accent5"/>
                </a:solidFill>
              </a:defRPr>
            </a:lvl7pPr>
            <a:lvl8pPr lvl="7" algn="ctr" rtl="0">
              <a:spcBef>
                <a:spcPts val="0"/>
              </a:spcBef>
              <a:spcAft>
                <a:spcPts val="0"/>
              </a:spcAft>
              <a:buClr>
                <a:schemeClr val="accent5"/>
              </a:buClr>
              <a:buSzPts val="5200"/>
              <a:buNone/>
              <a:defRPr sz="5200">
                <a:solidFill>
                  <a:schemeClr val="accent5"/>
                </a:solidFill>
              </a:defRPr>
            </a:lvl8pPr>
            <a:lvl9pPr lvl="8" algn="ctr" rtl="0">
              <a:spcBef>
                <a:spcPts val="0"/>
              </a:spcBef>
              <a:spcAft>
                <a:spcPts val="0"/>
              </a:spcAft>
              <a:buClr>
                <a:schemeClr val="accent5"/>
              </a:buClr>
              <a:buSzPts val="5200"/>
              <a:buNone/>
              <a:defRPr sz="5200">
                <a:solidFill>
                  <a:schemeClr val="accent5"/>
                </a:solidFill>
              </a:defRPr>
            </a:lvl9pPr>
          </a:lstStyle>
          <a:p>
            <a:endParaRPr/>
          </a:p>
        </p:txBody>
      </p:sp>
      <p:sp>
        <p:nvSpPr>
          <p:cNvPr id="18" name="Google Shape;18;p2"/>
          <p:cNvSpPr txBox="1">
            <a:spLocks noGrp="1"/>
          </p:cNvSpPr>
          <p:nvPr>
            <p:ph type="subTitle" idx="1"/>
          </p:nvPr>
        </p:nvSpPr>
        <p:spPr>
          <a:xfrm>
            <a:off x="713100" y="3797713"/>
            <a:ext cx="7717800" cy="792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Font typeface="Montserrat Light"/>
              <a:buNone/>
              <a:defRPr sz="1600">
                <a:solidFill>
                  <a:schemeClr val="lt1"/>
                </a:solidFill>
              </a:defRPr>
            </a:lvl1pPr>
            <a:lvl2pPr lvl="1"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2pPr>
            <a:lvl3pPr lvl="2"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3pPr>
            <a:lvl4pPr lvl="3"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4pPr>
            <a:lvl5pPr lvl="4"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5pPr>
            <a:lvl6pPr lvl="5"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6pPr>
            <a:lvl7pPr lvl="6"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7pPr>
            <a:lvl8pPr lvl="7"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8pPr>
            <a:lvl9pPr lvl="8" algn="ctr" rtl="0">
              <a:lnSpc>
                <a:spcPct val="100000"/>
              </a:lnSpc>
              <a:spcBef>
                <a:spcPts val="0"/>
              </a:spcBef>
              <a:spcAft>
                <a:spcPts val="0"/>
              </a:spcAft>
              <a:buClr>
                <a:schemeClr val="lt1"/>
              </a:buClr>
              <a:buSzPts val="1600"/>
              <a:buFont typeface="Montserrat Light"/>
              <a:buNone/>
              <a:defRPr sz="1600">
                <a:solidFill>
                  <a:schemeClr val="lt1"/>
                </a:solidFill>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omuns + numbers + design">
  <p:cSld name="BLANK_1_1_1_1_1_1_1_1_1_1_1_1_1_1_1">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
        <p:nvSpPr>
          <p:cNvPr id="241" name="Google Shape;241;p25"/>
          <p:cNvSpPr txBox="1">
            <a:spLocks noGrp="1"/>
          </p:cNvSpPr>
          <p:nvPr>
            <p:ph type="title" idx="2"/>
          </p:nvPr>
        </p:nvSpPr>
        <p:spPr>
          <a:xfrm>
            <a:off x="6784900" y="2055950"/>
            <a:ext cx="1645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600">
                <a:solidFill>
                  <a:schemeClr val="accent3"/>
                </a:solidFill>
                <a:latin typeface="Monda"/>
                <a:ea typeface="Monda"/>
                <a:cs typeface="Monda"/>
                <a:sym typeface="Monda"/>
              </a:defRPr>
            </a:lvl1pPr>
            <a:lvl2pPr lvl="1" algn="r" rtl="0">
              <a:spcBef>
                <a:spcPts val="500"/>
              </a:spcBef>
              <a:spcAft>
                <a:spcPts val="0"/>
              </a:spcAft>
              <a:buNone/>
              <a:defRPr sz="1600">
                <a:solidFill>
                  <a:schemeClr val="accent3"/>
                </a:solidFill>
                <a:latin typeface="Monda"/>
                <a:ea typeface="Monda"/>
                <a:cs typeface="Monda"/>
                <a:sym typeface="Monda"/>
              </a:defRPr>
            </a:lvl2pPr>
            <a:lvl3pPr lvl="2" algn="r" rtl="0">
              <a:spcBef>
                <a:spcPts val="500"/>
              </a:spcBef>
              <a:spcAft>
                <a:spcPts val="0"/>
              </a:spcAft>
              <a:buNone/>
              <a:defRPr sz="1600">
                <a:solidFill>
                  <a:schemeClr val="accent3"/>
                </a:solidFill>
                <a:latin typeface="Monda"/>
                <a:ea typeface="Monda"/>
                <a:cs typeface="Monda"/>
                <a:sym typeface="Monda"/>
              </a:defRPr>
            </a:lvl3pPr>
            <a:lvl4pPr lvl="3" algn="r" rtl="0">
              <a:spcBef>
                <a:spcPts val="500"/>
              </a:spcBef>
              <a:spcAft>
                <a:spcPts val="0"/>
              </a:spcAft>
              <a:buNone/>
              <a:defRPr sz="1600">
                <a:solidFill>
                  <a:schemeClr val="accent3"/>
                </a:solidFill>
                <a:latin typeface="Monda"/>
                <a:ea typeface="Monda"/>
                <a:cs typeface="Monda"/>
                <a:sym typeface="Monda"/>
              </a:defRPr>
            </a:lvl4pPr>
            <a:lvl5pPr lvl="4" algn="r" rtl="0">
              <a:spcBef>
                <a:spcPts val="500"/>
              </a:spcBef>
              <a:spcAft>
                <a:spcPts val="0"/>
              </a:spcAft>
              <a:buNone/>
              <a:defRPr sz="1600">
                <a:solidFill>
                  <a:schemeClr val="accent3"/>
                </a:solidFill>
                <a:latin typeface="Monda"/>
                <a:ea typeface="Monda"/>
                <a:cs typeface="Monda"/>
                <a:sym typeface="Monda"/>
              </a:defRPr>
            </a:lvl5pPr>
            <a:lvl6pPr lvl="5" algn="r" rtl="0">
              <a:spcBef>
                <a:spcPts val="500"/>
              </a:spcBef>
              <a:spcAft>
                <a:spcPts val="0"/>
              </a:spcAft>
              <a:buNone/>
              <a:defRPr sz="1600">
                <a:solidFill>
                  <a:schemeClr val="accent3"/>
                </a:solidFill>
                <a:latin typeface="Monda"/>
                <a:ea typeface="Monda"/>
                <a:cs typeface="Monda"/>
                <a:sym typeface="Monda"/>
              </a:defRPr>
            </a:lvl6pPr>
            <a:lvl7pPr lvl="6" algn="r" rtl="0">
              <a:spcBef>
                <a:spcPts val="500"/>
              </a:spcBef>
              <a:spcAft>
                <a:spcPts val="0"/>
              </a:spcAft>
              <a:buNone/>
              <a:defRPr sz="1600">
                <a:solidFill>
                  <a:schemeClr val="accent3"/>
                </a:solidFill>
                <a:latin typeface="Monda"/>
                <a:ea typeface="Monda"/>
                <a:cs typeface="Monda"/>
                <a:sym typeface="Monda"/>
              </a:defRPr>
            </a:lvl7pPr>
            <a:lvl8pPr lvl="7" algn="r" rtl="0">
              <a:spcBef>
                <a:spcPts val="500"/>
              </a:spcBef>
              <a:spcAft>
                <a:spcPts val="0"/>
              </a:spcAft>
              <a:buNone/>
              <a:defRPr sz="1600">
                <a:solidFill>
                  <a:schemeClr val="accent3"/>
                </a:solidFill>
                <a:latin typeface="Monda"/>
                <a:ea typeface="Monda"/>
                <a:cs typeface="Monda"/>
                <a:sym typeface="Monda"/>
              </a:defRPr>
            </a:lvl8pPr>
            <a:lvl9pPr lvl="8" algn="r" rtl="0">
              <a:spcBef>
                <a:spcPts val="500"/>
              </a:spcBef>
              <a:spcAft>
                <a:spcPts val="500"/>
              </a:spcAft>
              <a:buNone/>
              <a:defRPr sz="1600">
                <a:solidFill>
                  <a:schemeClr val="accent3"/>
                </a:solidFill>
                <a:latin typeface="Monda"/>
                <a:ea typeface="Monda"/>
                <a:cs typeface="Monda"/>
                <a:sym typeface="Monda"/>
              </a:defRPr>
            </a:lvl9pPr>
          </a:lstStyle>
          <a:p>
            <a:endParaRPr/>
          </a:p>
        </p:txBody>
      </p:sp>
      <p:sp>
        <p:nvSpPr>
          <p:cNvPr id="242" name="Google Shape;242;p25"/>
          <p:cNvSpPr txBox="1">
            <a:spLocks noGrp="1"/>
          </p:cNvSpPr>
          <p:nvPr>
            <p:ph type="subTitle" idx="1"/>
          </p:nvPr>
        </p:nvSpPr>
        <p:spPr>
          <a:xfrm>
            <a:off x="6717827" y="2427875"/>
            <a:ext cx="1713000" cy="689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600"/>
            </a:lvl1pPr>
            <a:lvl2pPr lvl="1" algn="r" rtl="0">
              <a:spcBef>
                <a:spcPts val="0"/>
              </a:spcBef>
              <a:spcAft>
                <a:spcPts val="0"/>
              </a:spcAft>
              <a:buNone/>
              <a:defRPr sz="1600"/>
            </a:lvl2pPr>
            <a:lvl3pPr lvl="2" algn="r" rtl="0">
              <a:spcBef>
                <a:spcPts val="0"/>
              </a:spcBef>
              <a:spcAft>
                <a:spcPts val="0"/>
              </a:spcAft>
              <a:buNone/>
              <a:defRPr sz="1600"/>
            </a:lvl3pPr>
            <a:lvl4pPr lvl="3" algn="r" rtl="0">
              <a:spcBef>
                <a:spcPts val="0"/>
              </a:spcBef>
              <a:spcAft>
                <a:spcPts val="0"/>
              </a:spcAft>
              <a:buNone/>
              <a:defRPr sz="1600"/>
            </a:lvl4pPr>
            <a:lvl5pPr lvl="4" algn="r" rtl="0">
              <a:spcBef>
                <a:spcPts val="0"/>
              </a:spcBef>
              <a:spcAft>
                <a:spcPts val="0"/>
              </a:spcAft>
              <a:buNone/>
              <a:defRPr sz="1600"/>
            </a:lvl5pPr>
            <a:lvl6pPr lvl="5" algn="r" rtl="0">
              <a:spcBef>
                <a:spcPts val="0"/>
              </a:spcBef>
              <a:spcAft>
                <a:spcPts val="0"/>
              </a:spcAft>
              <a:buNone/>
              <a:defRPr sz="1600"/>
            </a:lvl6pPr>
            <a:lvl7pPr lvl="6" algn="r" rtl="0">
              <a:spcBef>
                <a:spcPts val="0"/>
              </a:spcBef>
              <a:spcAft>
                <a:spcPts val="0"/>
              </a:spcAft>
              <a:buNone/>
              <a:defRPr sz="1600"/>
            </a:lvl7pPr>
            <a:lvl8pPr lvl="7" algn="r" rtl="0">
              <a:spcBef>
                <a:spcPts val="0"/>
              </a:spcBef>
              <a:spcAft>
                <a:spcPts val="0"/>
              </a:spcAft>
              <a:buNone/>
              <a:defRPr sz="1600"/>
            </a:lvl8pPr>
            <a:lvl9pPr lvl="8" algn="r" rtl="0">
              <a:spcBef>
                <a:spcPts val="0"/>
              </a:spcBef>
              <a:spcAft>
                <a:spcPts val="0"/>
              </a:spcAft>
              <a:buNone/>
              <a:defRPr sz="1600"/>
            </a:lvl9pPr>
          </a:lstStyle>
          <a:p>
            <a:endParaRPr/>
          </a:p>
        </p:txBody>
      </p:sp>
      <p:sp>
        <p:nvSpPr>
          <p:cNvPr id="243" name="Google Shape;243;p25"/>
          <p:cNvSpPr txBox="1">
            <a:spLocks noGrp="1"/>
          </p:cNvSpPr>
          <p:nvPr>
            <p:ph type="title" idx="3"/>
          </p:nvPr>
        </p:nvSpPr>
        <p:spPr>
          <a:xfrm>
            <a:off x="6784900" y="3658075"/>
            <a:ext cx="1645800" cy="4926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600">
                <a:solidFill>
                  <a:schemeClr val="accent3"/>
                </a:solidFill>
                <a:latin typeface="Monda"/>
                <a:ea typeface="Monda"/>
                <a:cs typeface="Monda"/>
                <a:sym typeface="Monda"/>
              </a:defRPr>
            </a:lvl1pPr>
            <a:lvl2pPr lvl="1" algn="r" rtl="0">
              <a:spcBef>
                <a:spcPts val="500"/>
              </a:spcBef>
              <a:spcAft>
                <a:spcPts val="0"/>
              </a:spcAft>
              <a:buNone/>
              <a:defRPr sz="1600">
                <a:solidFill>
                  <a:schemeClr val="accent3"/>
                </a:solidFill>
                <a:latin typeface="Monda"/>
                <a:ea typeface="Monda"/>
                <a:cs typeface="Monda"/>
                <a:sym typeface="Monda"/>
              </a:defRPr>
            </a:lvl2pPr>
            <a:lvl3pPr lvl="2" algn="r" rtl="0">
              <a:spcBef>
                <a:spcPts val="500"/>
              </a:spcBef>
              <a:spcAft>
                <a:spcPts val="0"/>
              </a:spcAft>
              <a:buNone/>
              <a:defRPr sz="1600">
                <a:solidFill>
                  <a:schemeClr val="accent3"/>
                </a:solidFill>
                <a:latin typeface="Monda"/>
                <a:ea typeface="Monda"/>
                <a:cs typeface="Monda"/>
                <a:sym typeface="Monda"/>
              </a:defRPr>
            </a:lvl3pPr>
            <a:lvl4pPr lvl="3" algn="r" rtl="0">
              <a:spcBef>
                <a:spcPts val="500"/>
              </a:spcBef>
              <a:spcAft>
                <a:spcPts val="0"/>
              </a:spcAft>
              <a:buNone/>
              <a:defRPr sz="1600">
                <a:solidFill>
                  <a:schemeClr val="accent3"/>
                </a:solidFill>
                <a:latin typeface="Monda"/>
                <a:ea typeface="Monda"/>
                <a:cs typeface="Monda"/>
                <a:sym typeface="Monda"/>
              </a:defRPr>
            </a:lvl4pPr>
            <a:lvl5pPr lvl="4" algn="r" rtl="0">
              <a:spcBef>
                <a:spcPts val="500"/>
              </a:spcBef>
              <a:spcAft>
                <a:spcPts val="0"/>
              </a:spcAft>
              <a:buNone/>
              <a:defRPr sz="1600">
                <a:solidFill>
                  <a:schemeClr val="accent3"/>
                </a:solidFill>
                <a:latin typeface="Monda"/>
                <a:ea typeface="Monda"/>
                <a:cs typeface="Monda"/>
                <a:sym typeface="Monda"/>
              </a:defRPr>
            </a:lvl5pPr>
            <a:lvl6pPr lvl="5" algn="r" rtl="0">
              <a:spcBef>
                <a:spcPts val="500"/>
              </a:spcBef>
              <a:spcAft>
                <a:spcPts val="0"/>
              </a:spcAft>
              <a:buNone/>
              <a:defRPr sz="1600">
                <a:solidFill>
                  <a:schemeClr val="accent3"/>
                </a:solidFill>
                <a:latin typeface="Monda"/>
                <a:ea typeface="Monda"/>
                <a:cs typeface="Monda"/>
                <a:sym typeface="Monda"/>
              </a:defRPr>
            </a:lvl6pPr>
            <a:lvl7pPr lvl="6" algn="r" rtl="0">
              <a:spcBef>
                <a:spcPts val="500"/>
              </a:spcBef>
              <a:spcAft>
                <a:spcPts val="0"/>
              </a:spcAft>
              <a:buNone/>
              <a:defRPr sz="1600">
                <a:solidFill>
                  <a:schemeClr val="accent3"/>
                </a:solidFill>
                <a:latin typeface="Monda"/>
                <a:ea typeface="Monda"/>
                <a:cs typeface="Monda"/>
                <a:sym typeface="Monda"/>
              </a:defRPr>
            </a:lvl7pPr>
            <a:lvl8pPr lvl="7" algn="r" rtl="0">
              <a:spcBef>
                <a:spcPts val="500"/>
              </a:spcBef>
              <a:spcAft>
                <a:spcPts val="0"/>
              </a:spcAft>
              <a:buNone/>
              <a:defRPr sz="1600">
                <a:solidFill>
                  <a:schemeClr val="accent3"/>
                </a:solidFill>
                <a:latin typeface="Monda"/>
                <a:ea typeface="Monda"/>
                <a:cs typeface="Monda"/>
                <a:sym typeface="Monda"/>
              </a:defRPr>
            </a:lvl8pPr>
            <a:lvl9pPr lvl="8" algn="r" rtl="0">
              <a:spcBef>
                <a:spcPts val="500"/>
              </a:spcBef>
              <a:spcAft>
                <a:spcPts val="500"/>
              </a:spcAft>
              <a:buNone/>
              <a:defRPr sz="1600">
                <a:solidFill>
                  <a:schemeClr val="accent3"/>
                </a:solidFill>
                <a:latin typeface="Monda"/>
                <a:ea typeface="Monda"/>
                <a:cs typeface="Monda"/>
                <a:sym typeface="Monda"/>
              </a:defRPr>
            </a:lvl9pPr>
          </a:lstStyle>
          <a:p>
            <a:endParaRPr/>
          </a:p>
        </p:txBody>
      </p:sp>
      <p:sp>
        <p:nvSpPr>
          <p:cNvPr id="244" name="Google Shape;244;p25"/>
          <p:cNvSpPr txBox="1">
            <a:spLocks noGrp="1"/>
          </p:cNvSpPr>
          <p:nvPr>
            <p:ph type="subTitle" idx="4"/>
          </p:nvPr>
        </p:nvSpPr>
        <p:spPr>
          <a:xfrm>
            <a:off x="6717749" y="4027975"/>
            <a:ext cx="1713000" cy="689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600"/>
            </a:lvl1pPr>
            <a:lvl2pPr lvl="1" algn="r" rtl="0">
              <a:spcBef>
                <a:spcPts val="0"/>
              </a:spcBef>
              <a:spcAft>
                <a:spcPts val="0"/>
              </a:spcAft>
              <a:buNone/>
              <a:defRPr sz="1600"/>
            </a:lvl2pPr>
            <a:lvl3pPr lvl="2" algn="r" rtl="0">
              <a:spcBef>
                <a:spcPts val="0"/>
              </a:spcBef>
              <a:spcAft>
                <a:spcPts val="0"/>
              </a:spcAft>
              <a:buNone/>
              <a:defRPr sz="1600"/>
            </a:lvl3pPr>
            <a:lvl4pPr lvl="3" algn="r" rtl="0">
              <a:spcBef>
                <a:spcPts val="0"/>
              </a:spcBef>
              <a:spcAft>
                <a:spcPts val="0"/>
              </a:spcAft>
              <a:buNone/>
              <a:defRPr sz="1600"/>
            </a:lvl4pPr>
            <a:lvl5pPr lvl="4" algn="r" rtl="0">
              <a:spcBef>
                <a:spcPts val="0"/>
              </a:spcBef>
              <a:spcAft>
                <a:spcPts val="0"/>
              </a:spcAft>
              <a:buNone/>
              <a:defRPr sz="1600"/>
            </a:lvl5pPr>
            <a:lvl6pPr lvl="5" algn="r" rtl="0">
              <a:spcBef>
                <a:spcPts val="0"/>
              </a:spcBef>
              <a:spcAft>
                <a:spcPts val="0"/>
              </a:spcAft>
              <a:buNone/>
              <a:defRPr sz="1600"/>
            </a:lvl6pPr>
            <a:lvl7pPr lvl="6" algn="r" rtl="0">
              <a:spcBef>
                <a:spcPts val="0"/>
              </a:spcBef>
              <a:spcAft>
                <a:spcPts val="0"/>
              </a:spcAft>
              <a:buNone/>
              <a:defRPr sz="1600"/>
            </a:lvl7pPr>
            <a:lvl8pPr lvl="7" algn="r" rtl="0">
              <a:spcBef>
                <a:spcPts val="0"/>
              </a:spcBef>
              <a:spcAft>
                <a:spcPts val="0"/>
              </a:spcAft>
              <a:buNone/>
              <a:defRPr sz="1600"/>
            </a:lvl8pPr>
            <a:lvl9pPr lvl="8" algn="r" rtl="0">
              <a:spcBef>
                <a:spcPts val="0"/>
              </a:spcBef>
              <a:spcAft>
                <a:spcPts val="0"/>
              </a:spcAft>
              <a:buNone/>
              <a:defRPr sz="1600"/>
            </a:lvl9pPr>
          </a:lstStyle>
          <a:p>
            <a:endParaRPr/>
          </a:p>
        </p:txBody>
      </p:sp>
      <p:sp>
        <p:nvSpPr>
          <p:cNvPr id="245" name="Google Shape;245;p25"/>
          <p:cNvSpPr txBox="1">
            <a:spLocks noGrp="1"/>
          </p:cNvSpPr>
          <p:nvPr>
            <p:ph type="title" idx="5"/>
          </p:nvPr>
        </p:nvSpPr>
        <p:spPr>
          <a:xfrm>
            <a:off x="720000" y="2055950"/>
            <a:ext cx="1645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600">
                <a:solidFill>
                  <a:schemeClr val="accent3"/>
                </a:solidFill>
                <a:latin typeface="Monda"/>
                <a:ea typeface="Monda"/>
                <a:cs typeface="Monda"/>
                <a:sym typeface="Monda"/>
              </a:defRPr>
            </a:lvl1pPr>
            <a:lvl2pPr lvl="1" rtl="0">
              <a:spcBef>
                <a:spcPts val="500"/>
              </a:spcBef>
              <a:spcAft>
                <a:spcPts val="0"/>
              </a:spcAft>
              <a:buNone/>
              <a:defRPr sz="1600">
                <a:solidFill>
                  <a:schemeClr val="accent3"/>
                </a:solidFill>
                <a:latin typeface="Monda"/>
                <a:ea typeface="Monda"/>
                <a:cs typeface="Monda"/>
                <a:sym typeface="Monda"/>
              </a:defRPr>
            </a:lvl2pPr>
            <a:lvl3pPr lvl="2" rtl="0">
              <a:spcBef>
                <a:spcPts val="500"/>
              </a:spcBef>
              <a:spcAft>
                <a:spcPts val="0"/>
              </a:spcAft>
              <a:buNone/>
              <a:defRPr sz="1600">
                <a:solidFill>
                  <a:schemeClr val="accent3"/>
                </a:solidFill>
                <a:latin typeface="Monda"/>
                <a:ea typeface="Monda"/>
                <a:cs typeface="Monda"/>
                <a:sym typeface="Monda"/>
              </a:defRPr>
            </a:lvl3pPr>
            <a:lvl4pPr lvl="3" rtl="0">
              <a:spcBef>
                <a:spcPts val="500"/>
              </a:spcBef>
              <a:spcAft>
                <a:spcPts val="0"/>
              </a:spcAft>
              <a:buNone/>
              <a:defRPr sz="1600">
                <a:solidFill>
                  <a:schemeClr val="accent3"/>
                </a:solidFill>
                <a:latin typeface="Monda"/>
                <a:ea typeface="Monda"/>
                <a:cs typeface="Monda"/>
                <a:sym typeface="Monda"/>
              </a:defRPr>
            </a:lvl4pPr>
            <a:lvl5pPr lvl="4" rtl="0">
              <a:spcBef>
                <a:spcPts val="500"/>
              </a:spcBef>
              <a:spcAft>
                <a:spcPts val="0"/>
              </a:spcAft>
              <a:buNone/>
              <a:defRPr sz="1600">
                <a:solidFill>
                  <a:schemeClr val="accent3"/>
                </a:solidFill>
                <a:latin typeface="Monda"/>
                <a:ea typeface="Monda"/>
                <a:cs typeface="Monda"/>
                <a:sym typeface="Monda"/>
              </a:defRPr>
            </a:lvl5pPr>
            <a:lvl6pPr lvl="5" rtl="0">
              <a:spcBef>
                <a:spcPts val="500"/>
              </a:spcBef>
              <a:spcAft>
                <a:spcPts val="0"/>
              </a:spcAft>
              <a:buNone/>
              <a:defRPr sz="1600">
                <a:solidFill>
                  <a:schemeClr val="accent3"/>
                </a:solidFill>
                <a:latin typeface="Monda"/>
                <a:ea typeface="Monda"/>
                <a:cs typeface="Monda"/>
                <a:sym typeface="Monda"/>
              </a:defRPr>
            </a:lvl6pPr>
            <a:lvl7pPr lvl="6" rtl="0">
              <a:spcBef>
                <a:spcPts val="500"/>
              </a:spcBef>
              <a:spcAft>
                <a:spcPts val="0"/>
              </a:spcAft>
              <a:buNone/>
              <a:defRPr sz="1600">
                <a:solidFill>
                  <a:schemeClr val="accent3"/>
                </a:solidFill>
                <a:latin typeface="Monda"/>
                <a:ea typeface="Monda"/>
                <a:cs typeface="Monda"/>
                <a:sym typeface="Monda"/>
              </a:defRPr>
            </a:lvl7pPr>
            <a:lvl8pPr lvl="7" rtl="0">
              <a:spcBef>
                <a:spcPts val="500"/>
              </a:spcBef>
              <a:spcAft>
                <a:spcPts val="0"/>
              </a:spcAft>
              <a:buNone/>
              <a:defRPr sz="1600">
                <a:solidFill>
                  <a:schemeClr val="accent3"/>
                </a:solidFill>
                <a:latin typeface="Monda"/>
                <a:ea typeface="Monda"/>
                <a:cs typeface="Monda"/>
                <a:sym typeface="Monda"/>
              </a:defRPr>
            </a:lvl8pPr>
            <a:lvl9pPr lvl="8" rtl="0">
              <a:spcBef>
                <a:spcPts val="500"/>
              </a:spcBef>
              <a:spcAft>
                <a:spcPts val="500"/>
              </a:spcAft>
              <a:buNone/>
              <a:defRPr sz="1600">
                <a:solidFill>
                  <a:schemeClr val="accent3"/>
                </a:solidFill>
                <a:latin typeface="Monda"/>
                <a:ea typeface="Monda"/>
                <a:cs typeface="Monda"/>
                <a:sym typeface="Monda"/>
              </a:defRPr>
            </a:lvl9pPr>
          </a:lstStyle>
          <a:p>
            <a:endParaRPr/>
          </a:p>
        </p:txBody>
      </p:sp>
      <p:sp>
        <p:nvSpPr>
          <p:cNvPr id="246" name="Google Shape;246;p25"/>
          <p:cNvSpPr txBox="1">
            <a:spLocks noGrp="1"/>
          </p:cNvSpPr>
          <p:nvPr>
            <p:ph type="subTitle" idx="6"/>
          </p:nvPr>
        </p:nvSpPr>
        <p:spPr>
          <a:xfrm>
            <a:off x="720000" y="2427875"/>
            <a:ext cx="1713000" cy="689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47" name="Google Shape;247;p25"/>
          <p:cNvSpPr txBox="1">
            <a:spLocks noGrp="1"/>
          </p:cNvSpPr>
          <p:nvPr>
            <p:ph type="title" idx="7"/>
          </p:nvPr>
        </p:nvSpPr>
        <p:spPr>
          <a:xfrm>
            <a:off x="720000" y="3658075"/>
            <a:ext cx="1645800" cy="4926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600">
                <a:solidFill>
                  <a:schemeClr val="accent3"/>
                </a:solidFill>
                <a:latin typeface="Monda"/>
                <a:ea typeface="Monda"/>
                <a:cs typeface="Monda"/>
                <a:sym typeface="Monda"/>
              </a:defRPr>
            </a:lvl1pPr>
            <a:lvl2pPr lvl="1" rtl="0">
              <a:spcBef>
                <a:spcPts val="500"/>
              </a:spcBef>
              <a:spcAft>
                <a:spcPts val="0"/>
              </a:spcAft>
              <a:buNone/>
              <a:defRPr sz="1600">
                <a:solidFill>
                  <a:schemeClr val="accent3"/>
                </a:solidFill>
                <a:latin typeface="Monda"/>
                <a:ea typeface="Monda"/>
                <a:cs typeface="Monda"/>
                <a:sym typeface="Monda"/>
              </a:defRPr>
            </a:lvl2pPr>
            <a:lvl3pPr lvl="2" rtl="0">
              <a:spcBef>
                <a:spcPts val="500"/>
              </a:spcBef>
              <a:spcAft>
                <a:spcPts val="0"/>
              </a:spcAft>
              <a:buNone/>
              <a:defRPr sz="1600">
                <a:solidFill>
                  <a:schemeClr val="accent3"/>
                </a:solidFill>
                <a:latin typeface="Monda"/>
                <a:ea typeface="Monda"/>
                <a:cs typeface="Monda"/>
                <a:sym typeface="Monda"/>
              </a:defRPr>
            </a:lvl3pPr>
            <a:lvl4pPr lvl="3" rtl="0">
              <a:spcBef>
                <a:spcPts val="500"/>
              </a:spcBef>
              <a:spcAft>
                <a:spcPts val="0"/>
              </a:spcAft>
              <a:buNone/>
              <a:defRPr sz="1600">
                <a:solidFill>
                  <a:schemeClr val="accent3"/>
                </a:solidFill>
                <a:latin typeface="Monda"/>
                <a:ea typeface="Monda"/>
                <a:cs typeface="Monda"/>
                <a:sym typeface="Monda"/>
              </a:defRPr>
            </a:lvl4pPr>
            <a:lvl5pPr lvl="4" rtl="0">
              <a:spcBef>
                <a:spcPts val="500"/>
              </a:spcBef>
              <a:spcAft>
                <a:spcPts val="0"/>
              </a:spcAft>
              <a:buNone/>
              <a:defRPr sz="1600">
                <a:solidFill>
                  <a:schemeClr val="accent3"/>
                </a:solidFill>
                <a:latin typeface="Monda"/>
                <a:ea typeface="Monda"/>
                <a:cs typeface="Monda"/>
                <a:sym typeface="Monda"/>
              </a:defRPr>
            </a:lvl5pPr>
            <a:lvl6pPr lvl="5" rtl="0">
              <a:spcBef>
                <a:spcPts val="500"/>
              </a:spcBef>
              <a:spcAft>
                <a:spcPts val="0"/>
              </a:spcAft>
              <a:buNone/>
              <a:defRPr sz="1600">
                <a:solidFill>
                  <a:schemeClr val="accent3"/>
                </a:solidFill>
                <a:latin typeface="Monda"/>
                <a:ea typeface="Monda"/>
                <a:cs typeface="Monda"/>
                <a:sym typeface="Monda"/>
              </a:defRPr>
            </a:lvl6pPr>
            <a:lvl7pPr lvl="6" rtl="0">
              <a:spcBef>
                <a:spcPts val="500"/>
              </a:spcBef>
              <a:spcAft>
                <a:spcPts val="0"/>
              </a:spcAft>
              <a:buNone/>
              <a:defRPr sz="1600">
                <a:solidFill>
                  <a:schemeClr val="accent3"/>
                </a:solidFill>
                <a:latin typeface="Monda"/>
                <a:ea typeface="Monda"/>
                <a:cs typeface="Monda"/>
                <a:sym typeface="Monda"/>
              </a:defRPr>
            </a:lvl7pPr>
            <a:lvl8pPr lvl="7" rtl="0">
              <a:spcBef>
                <a:spcPts val="500"/>
              </a:spcBef>
              <a:spcAft>
                <a:spcPts val="0"/>
              </a:spcAft>
              <a:buNone/>
              <a:defRPr sz="1600">
                <a:solidFill>
                  <a:schemeClr val="accent3"/>
                </a:solidFill>
                <a:latin typeface="Monda"/>
                <a:ea typeface="Monda"/>
                <a:cs typeface="Monda"/>
                <a:sym typeface="Monda"/>
              </a:defRPr>
            </a:lvl8pPr>
            <a:lvl9pPr lvl="8" rtl="0">
              <a:spcBef>
                <a:spcPts val="500"/>
              </a:spcBef>
              <a:spcAft>
                <a:spcPts val="500"/>
              </a:spcAft>
              <a:buNone/>
              <a:defRPr sz="1600">
                <a:solidFill>
                  <a:schemeClr val="accent3"/>
                </a:solidFill>
                <a:latin typeface="Monda"/>
                <a:ea typeface="Monda"/>
                <a:cs typeface="Monda"/>
                <a:sym typeface="Monda"/>
              </a:defRPr>
            </a:lvl9pPr>
          </a:lstStyle>
          <a:p>
            <a:endParaRPr/>
          </a:p>
        </p:txBody>
      </p:sp>
      <p:sp>
        <p:nvSpPr>
          <p:cNvPr id="248" name="Google Shape;248;p25"/>
          <p:cNvSpPr txBox="1">
            <a:spLocks noGrp="1"/>
          </p:cNvSpPr>
          <p:nvPr>
            <p:ph type="subTitle" idx="8"/>
          </p:nvPr>
        </p:nvSpPr>
        <p:spPr>
          <a:xfrm>
            <a:off x="720000" y="4027975"/>
            <a:ext cx="1713000" cy="689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49" name="Google Shape;249;p25"/>
          <p:cNvSpPr txBox="1">
            <a:spLocks noGrp="1"/>
          </p:cNvSpPr>
          <p:nvPr>
            <p:ph type="title" idx="9" hasCustomPrompt="1"/>
          </p:nvPr>
        </p:nvSpPr>
        <p:spPr>
          <a:xfrm>
            <a:off x="3238550" y="3784975"/>
            <a:ext cx="10653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Font typeface="Monda"/>
              <a:buNone/>
              <a:defRPr sz="2500">
                <a:latin typeface="Monda"/>
                <a:ea typeface="Monda"/>
                <a:cs typeface="Monda"/>
                <a:sym typeface="Monda"/>
              </a:defRPr>
            </a:lvl1pPr>
            <a:lvl2pPr lvl="1"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2pPr>
            <a:lvl3pPr lvl="2"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3pPr>
            <a:lvl4pPr lvl="3"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4pPr>
            <a:lvl5pPr lvl="4"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5pPr>
            <a:lvl6pPr lvl="5"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6pPr>
            <a:lvl7pPr lvl="6"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7pPr>
            <a:lvl8pPr lvl="7"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8pPr>
            <a:lvl9pPr lvl="8"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9pPr>
          </a:lstStyle>
          <a:p>
            <a:r>
              <a:t>xx%</a:t>
            </a:r>
          </a:p>
        </p:txBody>
      </p:sp>
      <p:sp>
        <p:nvSpPr>
          <p:cNvPr id="250" name="Google Shape;250;p25"/>
          <p:cNvSpPr txBox="1">
            <a:spLocks noGrp="1"/>
          </p:cNvSpPr>
          <p:nvPr>
            <p:ph type="title" idx="13" hasCustomPrompt="1"/>
          </p:nvPr>
        </p:nvSpPr>
        <p:spPr>
          <a:xfrm>
            <a:off x="4840150" y="3784375"/>
            <a:ext cx="10653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Font typeface="Monda"/>
              <a:buNone/>
              <a:defRPr sz="2500">
                <a:latin typeface="Monda"/>
                <a:ea typeface="Monda"/>
                <a:cs typeface="Monda"/>
                <a:sym typeface="Monda"/>
              </a:defRPr>
            </a:lvl1pPr>
            <a:lvl2pPr lvl="1"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2pPr>
            <a:lvl3pPr lvl="2"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3pPr>
            <a:lvl4pPr lvl="3"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4pPr>
            <a:lvl5pPr lvl="4"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5pPr>
            <a:lvl6pPr lvl="5"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6pPr>
            <a:lvl7pPr lvl="6"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7pPr>
            <a:lvl8pPr lvl="7"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8pPr>
            <a:lvl9pPr lvl="8"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9pPr>
          </a:lstStyle>
          <a:p>
            <a:r>
              <a:t>xx%</a:t>
            </a:r>
          </a:p>
        </p:txBody>
      </p:sp>
      <p:sp>
        <p:nvSpPr>
          <p:cNvPr id="251" name="Google Shape;251;p25"/>
          <p:cNvSpPr txBox="1">
            <a:spLocks noGrp="1"/>
          </p:cNvSpPr>
          <p:nvPr>
            <p:ph type="title" idx="14" hasCustomPrompt="1"/>
          </p:nvPr>
        </p:nvSpPr>
        <p:spPr>
          <a:xfrm>
            <a:off x="3238550" y="2165850"/>
            <a:ext cx="10653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Font typeface="Monda"/>
              <a:buNone/>
              <a:defRPr sz="2500">
                <a:latin typeface="Monda"/>
                <a:ea typeface="Monda"/>
                <a:cs typeface="Monda"/>
                <a:sym typeface="Monda"/>
              </a:defRPr>
            </a:lvl1pPr>
            <a:lvl2pPr lvl="1"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2pPr>
            <a:lvl3pPr lvl="2"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3pPr>
            <a:lvl4pPr lvl="3"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4pPr>
            <a:lvl5pPr lvl="4"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5pPr>
            <a:lvl6pPr lvl="5"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6pPr>
            <a:lvl7pPr lvl="6"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7pPr>
            <a:lvl8pPr lvl="7"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8pPr>
            <a:lvl9pPr lvl="8"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9pPr>
          </a:lstStyle>
          <a:p>
            <a:r>
              <a:t>xx%</a:t>
            </a:r>
          </a:p>
        </p:txBody>
      </p:sp>
      <p:sp>
        <p:nvSpPr>
          <p:cNvPr id="252" name="Google Shape;252;p25"/>
          <p:cNvSpPr txBox="1">
            <a:spLocks noGrp="1"/>
          </p:cNvSpPr>
          <p:nvPr>
            <p:ph type="title" idx="15" hasCustomPrompt="1"/>
          </p:nvPr>
        </p:nvSpPr>
        <p:spPr>
          <a:xfrm>
            <a:off x="4840150" y="2165850"/>
            <a:ext cx="1065300" cy="493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000"/>
              <a:buFont typeface="Monda"/>
              <a:buNone/>
              <a:defRPr sz="2500">
                <a:latin typeface="Monda"/>
                <a:ea typeface="Monda"/>
                <a:cs typeface="Monda"/>
                <a:sym typeface="Monda"/>
              </a:defRPr>
            </a:lvl1pPr>
            <a:lvl2pPr lvl="1"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2pPr>
            <a:lvl3pPr lvl="2"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3pPr>
            <a:lvl4pPr lvl="3"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4pPr>
            <a:lvl5pPr lvl="4"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5pPr>
            <a:lvl6pPr lvl="5"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6pPr>
            <a:lvl7pPr lvl="6"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7pPr>
            <a:lvl8pPr lvl="7"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8pPr>
            <a:lvl9pPr lvl="8" algn="ctr" rtl="0">
              <a:spcBef>
                <a:spcPts val="0"/>
              </a:spcBef>
              <a:spcAft>
                <a:spcPts val="0"/>
              </a:spcAft>
              <a:buClr>
                <a:schemeClr val="accent1"/>
              </a:buClr>
              <a:buSzPts val="12000"/>
              <a:buFont typeface="Monda"/>
              <a:buNone/>
              <a:defRPr sz="12000">
                <a:solidFill>
                  <a:schemeClr val="accent1"/>
                </a:solidFill>
                <a:latin typeface="Monda"/>
                <a:ea typeface="Monda"/>
                <a:cs typeface="Monda"/>
                <a:sym typeface="Monda"/>
              </a:defRPr>
            </a:lvl9pPr>
          </a:lstStyle>
          <a:p>
            <a:r>
              <a:t>xx%</a:t>
            </a:r>
          </a:p>
        </p:txBody>
      </p:sp>
      <p:sp>
        <p:nvSpPr>
          <p:cNvPr id="253" name="Google Shape;253;p25"/>
          <p:cNvSpPr/>
          <p:nvPr/>
        </p:nvSpPr>
        <p:spPr>
          <a:xfrm rot="10800000">
            <a:off x="8518875" y="3002250"/>
            <a:ext cx="3359100" cy="33591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p:nvPr/>
        </p:nvSpPr>
        <p:spPr>
          <a:xfrm rot="10800000">
            <a:off x="-229050" y="-1696375"/>
            <a:ext cx="3135600" cy="2025900"/>
          </a:xfrm>
          <a:prstGeom prst="parallelogram">
            <a:avLst>
              <a:gd name="adj" fmla="val 25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5"/>
          <p:cNvSpPr/>
          <p:nvPr/>
        </p:nvSpPr>
        <p:spPr>
          <a:xfrm rot="10800000">
            <a:off x="8744350" y="774475"/>
            <a:ext cx="170400" cy="170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5"/>
          <p:cNvSpPr/>
          <p:nvPr/>
        </p:nvSpPr>
        <p:spPr>
          <a:xfrm rot="10800000">
            <a:off x="-449525" y="2713025"/>
            <a:ext cx="855300" cy="1248600"/>
          </a:xfrm>
          <a:prstGeom prst="parallelogram">
            <a:avLst>
              <a:gd name="adj" fmla="val 25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5"/>
          <p:cNvSpPr/>
          <p:nvPr/>
        </p:nvSpPr>
        <p:spPr>
          <a:xfrm>
            <a:off x="2585400" y="4671150"/>
            <a:ext cx="255900" cy="25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numbers + text">
  <p:cSld name="BLANK_1_1_1_1_1_1_1_1_1_1_1_1_1_1_1_1_1">
    <p:bg>
      <p:bgPr>
        <a:solidFill>
          <a:schemeClr val="accent1"/>
        </a:solidFill>
        <a:effectLst/>
      </p:bgPr>
    </p:bg>
    <p:spTree>
      <p:nvGrpSpPr>
        <p:cNvPr id="1" name="Shape 282"/>
        <p:cNvGrpSpPr/>
        <p:nvPr/>
      </p:nvGrpSpPr>
      <p:grpSpPr>
        <a:xfrm>
          <a:off x="0" y="0"/>
          <a:ext cx="0" cy="0"/>
          <a:chOff x="0" y="0"/>
          <a:chExt cx="0" cy="0"/>
        </a:xfrm>
      </p:grpSpPr>
      <p:sp>
        <p:nvSpPr>
          <p:cNvPr id="283" name="Google Shape;283;p30"/>
          <p:cNvSpPr/>
          <p:nvPr/>
        </p:nvSpPr>
        <p:spPr>
          <a:xfrm flipH="1">
            <a:off x="6373450" y="2681450"/>
            <a:ext cx="5071800" cy="50718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8041125" y="682275"/>
            <a:ext cx="496200" cy="49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p:nvPr/>
        </p:nvSpPr>
        <p:spPr>
          <a:xfrm flipH="1">
            <a:off x="508900" y="3953425"/>
            <a:ext cx="636900" cy="6369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flipH="1">
            <a:off x="1514425" y="-905225"/>
            <a:ext cx="1818900" cy="181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7556350" y="3544775"/>
            <a:ext cx="205800" cy="205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txBox="1">
            <a:spLocks noGrp="1"/>
          </p:cNvSpPr>
          <p:nvPr>
            <p:ph type="title" hasCustomPrompt="1"/>
          </p:nvPr>
        </p:nvSpPr>
        <p:spPr>
          <a:xfrm flipH="1">
            <a:off x="4758171" y="1419113"/>
            <a:ext cx="34146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b="1">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9" name="Google Shape;289;p30"/>
          <p:cNvSpPr txBox="1">
            <a:spLocks noGrp="1"/>
          </p:cNvSpPr>
          <p:nvPr>
            <p:ph type="subTitle" idx="1"/>
          </p:nvPr>
        </p:nvSpPr>
        <p:spPr>
          <a:xfrm flipH="1">
            <a:off x="4758166" y="2198075"/>
            <a:ext cx="34146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290" name="Google Shape;290;p30"/>
          <p:cNvSpPr txBox="1">
            <a:spLocks noGrp="1"/>
          </p:cNvSpPr>
          <p:nvPr>
            <p:ph type="title" idx="2" hasCustomPrompt="1"/>
          </p:nvPr>
        </p:nvSpPr>
        <p:spPr>
          <a:xfrm flipH="1">
            <a:off x="971229" y="1419113"/>
            <a:ext cx="34146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b="1">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1" name="Google Shape;291;p30"/>
          <p:cNvSpPr txBox="1">
            <a:spLocks noGrp="1"/>
          </p:cNvSpPr>
          <p:nvPr>
            <p:ph type="subTitle" idx="3"/>
          </p:nvPr>
        </p:nvSpPr>
        <p:spPr>
          <a:xfrm flipH="1">
            <a:off x="971229" y="2212313"/>
            <a:ext cx="3414600" cy="640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
        <p:nvSpPr>
          <p:cNvPr id="292" name="Google Shape;292;p30"/>
          <p:cNvSpPr txBox="1">
            <a:spLocks noGrp="1"/>
          </p:cNvSpPr>
          <p:nvPr>
            <p:ph type="title" idx="4" hasCustomPrompt="1"/>
          </p:nvPr>
        </p:nvSpPr>
        <p:spPr>
          <a:xfrm flipH="1">
            <a:off x="3034804" y="3182625"/>
            <a:ext cx="3198000" cy="717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3" name="Google Shape;293;p30"/>
          <p:cNvSpPr txBox="1">
            <a:spLocks noGrp="1"/>
          </p:cNvSpPr>
          <p:nvPr>
            <p:ph type="subTitle" idx="5"/>
          </p:nvPr>
        </p:nvSpPr>
        <p:spPr>
          <a:xfrm flipH="1">
            <a:off x="3035050" y="3964775"/>
            <a:ext cx="3198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defRPr>
            </a:lvl1pPr>
            <a:lvl2pPr lvl="1" algn="ctr" rtl="0">
              <a:spcBef>
                <a:spcPts val="0"/>
              </a:spcBef>
              <a:spcAft>
                <a:spcPts val="0"/>
              </a:spcAft>
              <a:buNone/>
              <a:defRPr sz="1600">
                <a:solidFill>
                  <a:schemeClr val="lt1"/>
                </a:solidFill>
              </a:defRPr>
            </a:lvl2pPr>
            <a:lvl3pPr lvl="2" algn="ctr" rtl="0">
              <a:spcBef>
                <a:spcPts val="0"/>
              </a:spcBef>
              <a:spcAft>
                <a:spcPts val="0"/>
              </a:spcAft>
              <a:buNone/>
              <a:defRPr sz="1600">
                <a:solidFill>
                  <a:schemeClr val="lt1"/>
                </a:solidFill>
              </a:defRPr>
            </a:lvl3pPr>
            <a:lvl4pPr lvl="3" algn="ctr" rtl="0">
              <a:spcBef>
                <a:spcPts val="0"/>
              </a:spcBef>
              <a:spcAft>
                <a:spcPts val="0"/>
              </a:spcAft>
              <a:buNone/>
              <a:defRPr sz="1600">
                <a:solidFill>
                  <a:schemeClr val="lt1"/>
                </a:solidFill>
              </a:defRPr>
            </a:lvl4pPr>
            <a:lvl5pPr lvl="4" algn="ctr" rtl="0">
              <a:spcBef>
                <a:spcPts val="0"/>
              </a:spcBef>
              <a:spcAft>
                <a:spcPts val="0"/>
              </a:spcAft>
              <a:buNone/>
              <a:defRPr sz="1600">
                <a:solidFill>
                  <a:schemeClr val="lt1"/>
                </a:solidFill>
              </a:defRPr>
            </a:lvl5pPr>
            <a:lvl6pPr lvl="5" algn="ctr" rtl="0">
              <a:spcBef>
                <a:spcPts val="0"/>
              </a:spcBef>
              <a:spcAft>
                <a:spcPts val="0"/>
              </a:spcAft>
              <a:buNone/>
              <a:defRPr sz="1600">
                <a:solidFill>
                  <a:schemeClr val="lt1"/>
                </a:solidFill>
              </a:defRPr>
            </a:lvl6pPr>
            <a:lvl7pPr lvl="6" algn="ctr" rtl="0">
              <a:spcBef>
                <a:spcPts val="0"/>
              </a:spcBef>
              <a:spcAft>
                <a:spcPts val="0"/>
              </a:spcAft>
              <a:buNone/>
              <a:defRPr sz="1600">
                <a:solidFill>
                  <a:schemeClr val="lt1"/>
                </a:solidFill>
              </a:defRPr>
            </a:lvl7pPr>
            <a:lvl8pPr lvl="7" algn="ctr" rtl="0">
              <a:spcBef>
                <a:spcPts val="0"/>
              </a:spcBef>
              <a:spcAft>
                <a:spcPts val="0"/>
              </a:spcAft>
              <a:buNone/>
              <a:defRPr sz="1600">
                <a:solidFill>
                  <a:schemeClr val="lt1"/>
                </a:solidFill>
              </a:defRPr>
            </a:lvl8pPr>
            <a:lvl9pPr lvl="8" algn="ctr" rtl="0">
              <a:spcBef>
                <a:spcPts val="0"/>
              </a:spcBef>
              <a:spcAft>
                <a:spcPts val="0"/>
              </a:spcAft>
              <a:buNone/>
              <a:defRPr sz="16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ext 2">
  <p:cSld name="BLANK_1_1_1_1_1_1_1_1_1_1_1_1_1_1_1_1_1_1">
    <p:spTree>
      <p:nvGrpSpPr>
        <p:cNvPr id="1" name="Shape 294"/>
        <p:cNvGrpSpPr/>
        <p:nvPr/>
      </p:nvGrpSpPr>
      <p:grpSpPr>
        <a:xfrm>
          <a:off x="0" y="0"/>
          <a:ext cx="0" cy="0"/>
          <a:chOff x="0" y="0"/>
          <a:chExt cx="0" cy="0"/>
        </a:xfrm>
      </p:grpSpPr>
      <p:sp>
        <p:nvSpPr>
          <p:cNvPr id="295" name="Google Shape;295;p31"/>
          <p:cNvSpPr txBox="1">
            <a:spLocks noGrp="1"/>
          </p:cNvSpPr>
          <p:nvPr>
            <p:ph type="title"/>
          </p:nvPr>
        </p:nvSpPr>
        <p:spPr>
          <a:xfrm>
            <a:off x="713225" y="387600"/>
            <a:ext cx="7390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Font typeface="Montserrat SemiBold"/>
              <a:buNone/>
              <a:defRPr b="1">
                <a:solidFill>
                  <a:schemeClr val="accent1"/>
                </a:solidFill>
              </a:defRPr>
            </a:lvl1pPr>
            <a:lvl2pPr lvl="1"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2pPr>
            <a:lvl3pPr lvl="2"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3pPr>
            <a:lvl4pPr lvl="3"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4pPr>
            <a:lvl5pPr lvl="4"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5pPr>
            <a:lvl6pPr lvl="5"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6pPr>
            <a:lvl7pPr lvl="6"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7pPr>
            <a:lvl8pPr lvl="7"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8pPr>
            <a:lvl9pPr lvl="8" algn="ctr" rtl="0">
              <a:spcBef>
                <a:spcPts val="0"/>
              </a:spcBef>
              <a:spcAft>
                <a:spcPts val="0"/>
              </a:spcAft>
              <a:buSzPts val="2400"/>
              <a:buFont typeface="Montserrat SemiBold"/>
              <a:buNone/>
              <a:defRPr sz="2400">
                <a:latin typeface="Montserrat SemiBold"/>
                <a:ea typeface="Montserrat SemiBold"/>
                <a:cs typeface="Montserrat SemiBold"/>
                <a:sym typeface="Montserrat SemiBold"/>
              </a:defRPr>
            </a:lvl9pPr>
          </a:lstStyle>
          <a:p>
            <a:endParaRPr/>
          </a:p>
        </p:txBody>
      </p:sp>
      <p:sp>
        <p:nvSpPr>
          <p:cNvPr id="296" name="Google Shape;296;p31"/>
          <p:cNvSpPr txBox="1">
            <a:spLocks noGrp="1"/>
          </p:cNvSpPr>
          <p:nvPr>
            <p:ph type="body" idx="1"/>
          </p:nvPr>
        </p:nvSpPr>
        <p:spPr>
          <a:xfrm>
            <a:off x="713225" y="1887150"/>
            <a:ext cx="7717500" cy="2866800"/>
          </a:xfrm>
          <a:prstGeom prst="rect">
            <a:avLst/>
          </a:prstGeom>
        </p:spPr>
        <p:txBody>
          <a:bodyPr spcFirstLastPara="1" wrap="square" lIns="91425" tIns="91425" rIns="91425" bIns="91425" anchor="t" anchorCtr="0">
            <a:noAutofit/>
          </a:bodyPr>
          <a:lstStyle>
            <a:lvl1pPr marL="457200" marR="274320" lvl="0" indent="-304800" rtl="0">
              <a:spcBef>
                <a:spcPts val="0"/>
              </a:spcBef>
              <a:spcAft>
                <a:spcPts val="0"/>
              </a:spcAft>
              <a:buClr>
                <a:schemeClr val="accent1"/>
              </a:buClr>
              <a:buSzPts val="1200"/>
              <a:buFont typeface="Livvic"/>
              <a:buChar char="●"/>
              <a:defRPr sz="1600"/>
            </a:lvl1pPr>
            <a:lvl2pPr marL="914400" lvl="1" indent="-304800" rtl="0">
              <a:lnSpc>
                <a:spcPct val="100000"/>
              </a:lnSpc>
              <a:spcBef>
                <a:spcPts val="0"/>
              </a:spcBef>
              <a:spcAft>
                <a:spcPts val="0"/>
              </a:spcAft>
              <a:buClr>
                <a:srgbClr val="434343"/>
              </a:buClr>
              <a:buSzPts val="1200"/>
              <a:buFont typeface="Roboto Condensed Light"/>
              <a:buChar char="○"/>
              <a:defRPr sz="1200">
                <a:latin typeface="Poppins"/>
                <a:ea typeface="Poppins"/>
                <a:cs typeface="Poppins"/>
                <a:sym typeface="Poppins"/>
              </a:defRPr>
            </a:lvl2pPr>
            <a:lvl3pPr marL="1371600" lvl="2"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3pPr>
            <a:lvl4pPr marL="1828800" lvl="3"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4pPr>
            <a:lvl5pPr marL="2286000" lvl="4"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5pPr>
            <a:lvl6pPr marL="2743200" lvl="5"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6pPr>
            <a:lvl7pPr marL="3200400" lvl="6"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7pPr>
            <a:lvl8pPr marL="3657600" lvl="7" indent="-304800" rtl="0">
              <a:lnSpc>
                <a:spcPct val="100000"/>
              </a:lnSpc>
              <a:spcBef>
                <a:spcPts val="1600"/>
              </a:spcBef>
              <a:spcAft>
                <a:spcPts val="0"/>
              </a:spcAft>
              <a:buClr>
                <a:srgbClr val="434343"/>
              </a:buClr>
              <a:buSzPts val="1200"/>
              <a:buFont typeface="Roboto Condensed Light"/>
              <a:buChar char="○"/>
              <a:defRPr sz="1200">
                <a:latin typeface="Poppins"/>
                <a:ea typeface="Poppins"/>
                <a:cs typeface="Poppins"/>
                <a:sym typeface="Poppins"/>
              </a:defRPr>
            </a:lvl8pPr>
            <a:lvl9pPr marL="4114800" lvl="8" indent="-304800" rtl="0">
              <a:lnSpc>
                <a:spcPct val="100000"/>
              </a:lnSpc>
              <a:spcBef>
                <a:spcPts val="1600"/>
              </a:spcBef>
              <a:spcAft>
                <a:spcPts val="1600"/>
              </a:spcAft>
              <a:buClr>
                <a:srgbClr val="434343"/>
              </a:buClr>
              <a:buSzPts val="1200"/>
              <a:buFont typeface="Roboto Condensed Light"/>
              <a:buChar char="■"/>
              <a:defRPr sz="1200">
                <a:latin typeface="Poppins"/>
                <a:ea typeface="Poppins"/>
                <a:cs typeface="Poppins"/>
                <a:sym typeface="Poppins"/>
              </a:defRPr>
            </a:lvl9pPr>
          </a:lstStyle>
          <a:p>
            <a:endParaRPr/>
          </a:p>
        </p:txBody>
      </p:sp>
      <p:sp>
        <p:nvSpPr>
          <p:cNvPr id="297" name="Google Shape;297;p31"/>
          <p:cNvSpPr/>
          <p:nvPr/>
        </p:nvSpPr>
        <p:spPr>
          <a:xfrm rot="10800000">
            <a:off x="3780400" y="4563450"/>
            <a:ext cx="3623100" cy="1160100"/>
          </a:xfrm>
          <a:prstGeom prst="parallelogram">
            <a:avLst>
              <a:gd name="adj" fmla="val 25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rot="10800000">
            <a:off x="-77348" y="844986"/>
            <a:ext cx="344100" cy="344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rot="10800000">
            <a:off x="7818328" y="1400699"/>
            <a:ext cx="1096500" cy="10965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9"/>
        <p:cNvGrpSpPr/>
        <p:nvPr/>
      </p:nvGrpSpPr>
      <p:grpSpPr>
        <a:xfrm>
          <a:off x="0" y="0"/>
          <a:ext cx="0" cy="0"/>
          <a:chOff x="0" y="0"/>
          <a:chExt cx="0" cy="0"/>
        </a:xfrm>
      </p:grpSpPr>
      <p:sp>
        <p:nvSpPr>
          <p:cNvPr id="20" name="Google Shape;20;p3"/>
          <p:cNvSpPr/>
          <p:nvPr/>
        </p:nvSpPr>
        <p:spPr>
          <a:xfrm>
            <a:off x="-2250175" y="1687050"/>
            <a:ext cx="8678400" cy="86784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381600" y="-735300"/>
            <a:ext cx="2308800" cy="2308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495025" y="4065625"/>
            <a:ext cx="524700" cy="524700"/>
          </a:xfrm>
          <a:prstGeom prst="ellipse">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7495025" y="3741650"/>
            <a:ext cx="201000" cy="201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769250" y="504025"/>
            <a:ext cx="729000" cy="729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787200" y="2966050"/>
            <a:ext cx="5977200" cy="1162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6000" b="1">
                <a:solidFill>
                  <a:schemeClr val="accent3"/>
                </a:solidFill>
              </a:defRPr>
            </a:lvl1pPr>
            <a:lvl2pPr lvl="1" rtl="0">
              <a:spcBef>
                <a:spcPts val="0"/>
              </a:spcBef>
              <a:spcAft>
                <a:spcPts val="0"/>
              </a:spcAft>
              <a:buNone/>
              <a:defRPr sz="6000" b="1">
                <a:solidFill>
                  <a:schemeClr val="accent3"/>
                </a:solidFill>
              </a:defRPr>
            </a:lvl2pPr>
            <a:lvl3pPr lvl="2" rtl="0">
              <a:spcBef>
                <a:spcPts val="0"/>
              </a:spcBef>
              <a:spcAft>
                <a:spcPts val="0"/>
              </a:spcAft>
              <a:buNone/>
              <a:defRPr sz="6000" b="1">
                <a:solidFill>
                  <a:schemeClr val="accent3"/>
                </a:solidFill>
              </a:defRPr>
            </a:lvl3pPr>
            <a:lvl4pPr lvl="3" rtl="0">
              <a:spcBef>
                <a:spcPts val="0"/>
              </a:spcBef>
              <a:spcAft>
                <a:spcPts val="0"/>
              </a:spcAft>
              <a:buNone/>
              <a:defRPr sz="6000" b="1">
                <a:solidFill>
                  <a:schemeClr val="accent3"/>
                </a:solidFill>
              </a:defRPr>
            </a:lvl4pPr>
            <a:lvl5pPr lvl="4" rtl="0">
              <a:spcBef>
                <a:spcPts val="0"/>
              </a:spcBef>
              <a:spcAft>
                <a:spcPts val="0"/>
              </a:spcAft>
              <a:buNone/>
              <a:defRPr sz="6000" b="1">
                <a:solidFill>
                  <a:schemeClr val="accent3"/>
                </a:solidFill>
              </a:defRPr>
            </a:lvl5pPr>
            <a:lvl6pPr lvl="5" rtl="0">
              <a:spcBef>
                <a:spcPts val="0"/>
              </a:spcBef>
              <a:spcAft>
                <a:spcPts val="0"/>
              </a:spcAft>
              <a:buNone/>
              <a:defRPr sz="6000" b="1">
                <a:solidFill>
                  <a:schemeClr val="accent3"/>
                </a:solidFill>
              </a:defRPr>
            </a:lvl6pPr>
            <a:lvl7pPr lvl="6" rtl="0">
              <a:spcBef>
                <a:spcPts val="0"/>
              </a:spcBef>
              <a:spcAft>
                <a:spcPts val="0"/>
              </a:spcAft>
              <a:buNone/>
              <a:defRPr sz="6000" b="1">
                <a:solidFill>
                  <a:schemeClr val="accent3"/>
                </a:solidFill>
              </a:defRPr>
            </a:lvl7pPr>
            <a:lvl8pPr lvl="7" rtl="0">
              <a:spcBef>
                <a:spcPts val="0"/>
              </a:spcBef>
              <a:spcAft>
                <a:spcPts val="0"/>
              </a:spcAft>
              <a:buNone/>
              <a:defRPr sz="6000" b="1">
                <a:solidFill>
                  <a:schemeClr val="accent3"/>
                </a:solidFill>
              </a:defRPr>
            </a:lvl8pPr>
            <a:lvl9pPr lvl="8" rtl="0">
              <a:spcBef>
                <a:spcPts val="0"/>
              </a:spcBef>
              <a:spcAft>
                <a:spcPts val="0"/>
              </a:spcAft>
              <a:buNone/>
              <a:defRPr sz="6000" b="1">
                <a:solidFill>
                  <a:schemeClr val="accent3"/>
                </a:solidFill>
              </a:defRPr>
            </a:lvl9pPr>
          </a:lstStyle>
          <a:p>
            <a:endParaRPr/>
          </a:p>
        </p:txBody>
      </p:sp>
      <p:sp>
        <p:nvSpPr>
          <p:cNvPr id="26" name="Google Shape;26;p3"/>
          <p:cNvSpPr txBox="1">
            <a:spLocks noGrp="1"/>
          </p:cNvSpPr>
          <p:nvPr>
            <p:ph type="title" idx="2" hasCustomPrompt="1"/>
          </p:nvPr>
        </p:nvSpPr>
        <p:spPr>
          <a:xfrm>
            <a:off x="564300" y="387100"/>
            <a:ext cx="4059900" cy="2816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9100"/>
              <a:buNone/>
              <a:defRPr sz="25000" b="0">
                <a:solidFill>
                  <a:schemeClr val="lt1"/>
                </a:solidFill>
              </a:defRPr>
            </a:lvl1pPr>
            <a:lvl2pPr lvl="1" rtl="0">
              <a:spcBef>
                <a:spcPts val="0"/>
              </a:spcBef>
              <a:spcAft>
                <a:spcPts val="0"/>
              </a:spcAft>
              <a:buClr>
                <a:schemeClr val="accent1"/>
              </a:buClr>
              <a:buSzPts val="12000"/>
              <a:buNone/>
              <a:defRPr sz="12000" b="1">
                <a:solidFill>
                  <a:schemeClr val="accent1"/>
                </a:solidFill>
              </a:defRPr>
            </a:lvl2pPr>
            <a:lvl3pPr lvl="2" rtl="0">
              <a:spcBef>
                <a:spcPts val="0"/>
              </a:spcBef>
              <a:spcAft>
                <a:spcPts val="0"/>
              </a:spcAft>
              <a:buClr>
                <a:schemeClr val="accent1"/>
              </a:buClr>
              <a:buSzPts val="12000"/>
              <a:buNone/>
              <a:defRPr sz="12000" b="1">
                <a:solidFill>
                  <a:schemeClr val="accent1"/>
                </a:solidFill>
              </a:defRPr>
            </a:lvl3pPr>
            <a:lvl4pPr lvl="3" rtl="0">
              <a:spcBef>
                <a:spcPts val="0"/>
              </a:spcBef>
              <a:spcAft>
                <a:spcPts val="0"/>
              </a:spcAft>
              <a:buClr>
                <a:schemeClr val="accent1"/>
              </a:buClr>
              <a:buSzPts val="12000"/>
              <a:buNone/>
              <a:defRPr sz="12000" b="1">
                <a:solidFill>
                  <a:schemeClr val="accent1"/>
                </a:solidFill>
              </a:defRPr>
            </a:lvl4pPr>
            <a:lvl5pPr lvl="4" rtl="0">
              <a:spcBef>
                <a:spcPts val="0"/>
              </a:spcBef>
              <a:spcAft>
                <a:spcPts val="0"/>
              </a:spcAft>
              <a:buClr>
                <a:schemeClr val="accent1"/>
              </a:buClr>
              <a:buSzPts val="12000"/>
              <a:buNone/>
              <a:defRPr sz="12000" b="1">
                <a:solidFill>
                  <a:schemeClr val="accent1"/>
                </a:solidFill>
              </a:defRPr>
            </a:lvl5pPr>
            <a:lvl6pPr lvl="5" rtl="0">
              <a:spcBef>
                <a:spcPts val="0"/>
              </a:spcBef>
              <a:spcAft>
                <a:spcPts val="0"/>
              </a:spcAft>
              <a:buClr>
                <a:schemeClr val="accent1"/>
              </a:buClr>
              <a:buSzPts val="12000"/>
              <a:buNone/>
              <a:defRPr sz="12000" b="1">
                <a:solidFill>
                  <a:schemeClr val="accent1"/>
                </a:solidFill>
              </a:defRPr>
            </a:lvl6pPr>
            <a:lvl7pPr lvl="6" rtl="0">
              <a:spcBef>
                <a:spcPts val="0"/>
              </a:spcBef>
              <a:spcAft>
                <a:spcPts val="0"/>
              </a:spcAft>
              <a:buClr>
                <a:schemeClr val="accent1"/>
              </a:buClr>
              <a:buSzPts val="12000"/>
              <a:buNone/>
              <a:defRPr sz="12000" b="1">
                <a:solidFill>
                  <a:schemeClr val="accent1"/>
                </a:solidFill>
              </a:defRPr>
            </a:lvl7pPr>
            <a:lvl8pPr lvl="7" rtl="0">
              <a:spcBef>
                <a:spcPts val="0"/>
              </a:spcBef>
              <a:spcAft>
                <a:spcPts val="0"/>
              </a:spcAft>
              <a:buClr>
                <a:schemeClr val="accent1"/>
              </a:buClr>
              <a:buSzPts val="12000"/>
              <a:buNone/>
              <a:defRPr sz="12000" b="1">
                <a:solidFill>
                  <a:schemeClr val="accent1"/>
                </a:solidFill>
              </a:defRPr>
            </a:lvl8pPr>
            <a:lvl9pPr lvl="8" rtl="0">
              <a:spcBef>
                <a:spcPts val="0"/>
              </a:spcBef>
              <a:spcAft>
                <a:spcPts val="0"/>
              </a:spcAft>
              <a:buClr>
                <a:schemeClr val="accent1"/>
              </a:buClr>
              <a:buSzPts val="12000"/>
              <a:buNone/>
              <a:defRPr sz="12000" b="1">
                <a:solidFill>
                  <a:schemeClr val="accent1"/>
                </a:solidFill>
              </a:defRPr>
            </a:lvl9pPr>
          </a:lstStyle>
          <a:p>
            <a:r>
              <a:t>xx%</a:t>
            </a:r>
          </a:p>
        </p:txBody>
      </p:sp>
      <p:sp>
        <p:nvSpPr>
          <p:cNvPr id="27" name="Google Shape;27;p3"/>
          <p:cNvSpPr txBox="1">
            <a:spLocks noGrp="1"/>
          </p:cNvSpPr>
          <p:nvPr>
            <p:ph type="title" idx="3"/>
          </p:nvPr>
        </p:nvSpPr>
        <p:spPr>
          <a:xfrm>
            <a:off x="810475" y="4068200"/>
            <a:ext cx="3290700" cy="649200"/>
          </a:xfrm>
          <a:prstGeom prst="rect">
            <a:avLst/>
          </a:prstGeom>
          <a:noFill/>
        </p:spPr>
        <p:txBody>
          <a:bodyPr spcFirstLastPara="1" wrap="square" lIns="91425" tIns="91425" rIns="91425" bIns="91425" anchor="b" anchorCtr="0">
            <a:noAutofit/>
          </a:bodyPr>
          <a:lstStyle>
            <a:lvl1pPr lvl="0" rtl="0">
              <a:spcBef>
                <a:spcPts val="0"/>
              </a:spcBef>
              <a:spcAft>
                <a:spcPts val="0"/>
              </a:spcAft>
              <a:buNone/>
              <a:defRPr sz="1600" b="0">
                <a:latin typeface="Monda"/>
                <a:ea typeface="Monda"/>
                <a:cs typeface="Monda"/>
                <a:sym typeface="Monda"/>
              </a:defRPr>
            </a:lvl1pPr>
            <a:lvl2pPr lvl="1" rtl="0">
              <a:spcBef>
                <a:spcPts val="0"/>
              </a:spcBef>
              <a:spcAft>
                <a:spcPts val="0"/>
              </a:spcAft>
              <a:buNone/>
              <a:defRPr sz="1600" b="0">
                <a:latin typeface="Monda"/>
                <a:ea typeface="Monda"/>
                <a:cs typeface="Monda"/>
                <a:sym typeface="Monda"/>
              </a:defRPr>
            </a:lvl2pPr>
            <a:lvl3pPr lvl="2" rtl="0">
              <a:spcBef>
                <a:spcPts val="0"/>
              </a:spcBef>
              <a:spcAft>
                <a:spcPts val="0"/>
              </a:spcAft>
              <a:buNone/>
              <a:defRPr sz="1600" b="0">
                <a:latin typeface="Monda"/>
                <a:ea typeface="Monda"/>
                <a:cs typeface="Monda"/>
                <a:sym typeface="Monda"/>
              </a:defRPr>
            </a:lvl3pPr>
            <a:lvl4pPr lvl="3" rtl="0">
              <a:spcBef>
                <a:spcPts val="0"/>
              </a:spcBef>
              <a:spcAft>
                <a:spcPts val="0"/>
              </a:spcAft>
              <a:buNone/>
              <a:defRPr sz="1600" b="0">
                <a:latin typeface="Monda"/>
                <a:ea typeface="Monda"/>
                <a:cs typeface="Monda"/>
                <a:sym typeface="Monda"/>
              </a:defRPr>
            </a:lvl4pPr>
            <a:lvl5pPr lvl="4" rtl="0">
              <a:spcBef>
                <a:spcPts val="0"/>
              </a:spcBef>
              <a:spcAft>
                <a:spcPts val="0"/>
              </a:spcAft>
              <a:buNone/>
              <a:defRPr sz="1600" b="0">
                <a:latin typeface="Monda"/>
                <a:ea typeface="Monda"/>
                <a:cs typeface="Monda"/>
                <a:sym typeface="Monda"/>
              </a:defRPr>
            </a:lvl5pPr>
            <a:lvl6pPr lvl="5" rtl="0">
              <a:spcBef>
                <a:spcPts val="0"/>
              </a:spcBef>
              <a:spcAft>
                <a:spcPts val="0"/>
              </a:spcAft>
              <a:buNone/>
              <a:defRPr sz="1600" b="0">
                <a:latin typeface="Monda"/>
                <a:ea typeface="Monda"/>
                <a:cs typeface="Monda"/>
                <a:sym typeface="Monda"/>
              </a:defRPr>
            </a:lvl6pPr>
            <a:lvl7pPr lvl="6" rtl="0">
              <a:spcBef>
                <a:spcPts val="0"/>
              </a:spcBef>
              <a:spcAft>
                <a:spcPts val="0"/>
              </a:spcAft>
              <a:buNone/>
              <a:defRPr sz="1600" b="0">
                <a:latin typeface="Monda"/>
                <a:ea typeface="Monda"/>
                <a:cs typeface="Monda"/>
                <a:sym typeface="Monda"/>
              </a:defRPr>
            </a:lvl7pPr>
            <a:lvl8pPr lvl="7" rtl="0">
              <a:spcBef>
                <a:spcPts val="0"/>
              </a:spcBef>
              <a:spcAft>
                <a:spcPts val="0"/>
              </a:spcAft>
              <a:buNone/>
              <a:defRPr sz="1600" b="0">
                <a:latin typeface="Monda"/>
                <a:ea typeface="Monda"/>
                <a:cs typeface="Monda"/>
                <a:sym typeface="Monda"/>
              </a:defRPr>
            </a:lvl8pPr>
            <a:lvl9pPr lvl="8" rtl="0">
              <a:spcBef>
                <a:spcPts val="0"/>
              </a:spcBef>
              <a:spcAft>
                <a:spcPts val="0"/>
              </a:spcAft>
              <a:buNone/>
              <a:defRPr sz="1600" b="0">
                <a:latin typeface="Monda"/>
                <a:ea typeface="Monda"/>
                <a:cs typeface="Monda"/>
                <a:sym typeface="Monda"/>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2"/>
        </a:solidFill>
        <a:effectLst/>
      </p:bgPr>
    </p:bg>
    <p:spTree>
      <p:nvGrpSpPr>
        <p:cNvPr id="1" name="Shape 62"/>
        <p:cNvGrpSpPr/>
        <p:nvPr/>
      </p:nvGrpSpPr>
      <p:grpSpPr>
        <a:xfrm>
          <a:off x="0" y="0"/>
          <a:ext cx="0" cy="0"/>
          <a:chOff x="0" y="0"/>
          <a:chExt cx="0" cy="0"/>
        </a:xfrm>
      </p:grpSpPr>
      <p:sp>
        <p:nvSpPr>
          <p:cNvPr id="63" name="Google Shape;63;p9"/>
          <p:cNvSpPr/>
          <p:nvPr/>
        </p:nvSpPr>
        <p:spPr>
          <a:xfrm>
            <a:off x="1940825" y="1534650"/>
            <a:ext cx="8678400" cy="86784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flipH="1">
            <a:off x="560825" y="411275"/>
            <a:ext cx="1162200" cy="116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flipH="1">
            <a:off x="1231650" y="3605875"/>
            <a:ext cx="524700" cy="5247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flipH="1">
            <a:off x="1555350" y="3281900"/>
            <a:ext cx="201000" cy="20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title"/>
          </p:nvPr>
        </p:nvSpPr>
        <p:spPr>
          <a:xfrm>
            <a:off x="2379475" y="2966050"/>
            <a:ext cx="5977200" cy="1162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6000" b="1">
                <a:solidFill>
                  <a:schemeClr val="accent3"/>
                </a:solidFill>
              </a:defRPr>
            </a:lvl1pPr>
            <a:lvl2pPr lvl="1" algn="r" rtl="0">
              <a:spcBef>
                <a:spcPts val="0"/>
              </a:spcBef>
              <a:spcAft>
                <a:spcPts val="0"/>
              </a:spcAft>
              <a:buNone/>
              <a:defRPr sz="6000" b="1">
                <a:solidFill>
                  <a:schemeClr val="accent3"/>
                </a:solidFill>
              </a:defRPr>
            </a:lvl2pPr>
            <a:lvl3pPr lvl="2" algn="r" rtl="0">
              <a:spcBef>
                <a:spcPts val="0"/>
              </a:spcBef>
              <a:spcAft>
                <a:spcPts val="0"/>
              </a:spcAft>
              <a:buNone/>
              <a:defRPr sz="6000" b="1">
                <a:solidFill>
                  <a:schemeClr val="accent3"/>
                </a:solidFill>
              </a:defRPr>
            </a:lvl3pPr>
            <a:lvl4pPr lvl="3" algn="r" rtl="0">
              <a:spcBef>
                <a:spcPts val="0"/>
              </a:spcBef>
              <a:spcAft>
                <a:spcPts val="0"/>
              </a:spcAft>
              <a:buNone/>
              <a:defRPr sz="6000" b="1">
                <a:solidFill>
                  <a:schemeClr val="accent3"/>
                </a:solidFill>
              </a:defRPr>
            </a:lvl4pPr>
            <a:lvl5pPr lvl="4" algn="r" rtl="0">
              <a:spcBef>
                <a:spcPts val="0"/>
              </a:spcBef>
              <a:spcAft>
                <a:spcPts val="0"/>
              </a:spcAft>
              <a:buNone/>
              <a:defRPr sz="6000" b="1">
                <a:solidFill>
                  <a:schemeClr val="accent3"/>
                </a:solidFill>
              </a:defRPr>
            </a:lvl5pPr>
            <a:lvl6pPr lvl="5" algn="r" rtl="0">
              <a:spcBef>
                <a:spcPts val="0"/>
              </a:spcBef>
              <a:spcAft>
                <a:spcPts val="0"/>
              </a:spcAft>
              <a:buNone/>
              <a:defRPr sz="6000" b="1">
                <a:solidFill>
                  <a:schemeClr val="accent3"/>
                </a:solidFill>
              </a:defRPr>
            </a:lvl6pPr>
            <a:lvl7pPr lvl="6" algn="r" rtl="0">
              <a:spcBef>
                <a:spcPts val="0"/>
              </a:spcBef>
              <a:spcAft>
                <a:spcPts val="0"/>
              </a:spcAft>
              <a:buNone/>
              <a:defRPr sz="6000" b="1">
                <a:solidFill>
                  <a:schemeClr val="accent3"/>
                </a:solidFill>
              </a:defRPr>
            </a:lvl7pPr>
            <a:lvl8pPr lvl="7" algn="r" rtl="0">
              <a:spcBef>
                <a:spcPts val="0"/>
              </a:spcBef>
              <a:spcAft>
                <a:spcPts val="0"/>
              </a:spcAft>
              <a:buNone/>
              <a:defRPr sz="6000" b="1">
                <a:solidFill>
                  <a:schemeClr val="accent3"/>
                </a:solidFill>
              </a:defRPr>
            </a:lvl8pPr>
            <a:lvl9pPr lvl="8" algn="r" rtl="0">
              <a:spcBef>
                <a:spcPts val="0"/>
              </a:spcBef>
              <a:spcAft>
                <a:spcPts val="0"/>
              </a:spcAft>
              <a:buNone/>
              <a:defRPr sz="6000" b="1">
                <a:solidFill>
                  <a:schemeClr val="accent3"/>
                </a:solidFill>
              </a:defRPr>
            </a:lvl9pPr>
          </a:lstStyle>
          <a:p>
            <a:endParaRPr/>
          </a:p>
        </p:txBody>
      </p:sp>
      <p:sp>
        <p:nvSpPr>
          <p:cNvPr id="68" name="Google Shape;68;p9"/>
          <p:cNvSpPr txBox="1">
            <a:spLocks noGrp="1"/>
          </p:cNvSpPr>
          <p:nvPr>
            <p:ph type="title" idx="2" hasCustomPrompt="1"/>
          </p:nvPr>
        </p:nvSpPr>
        <p:spPr>
          <a:xfrm>
            <a:off x="4521775" y="387100"/>
            <a:ext cx="4057800" cy="28149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9100"/>
              <a:buNone/>
              <a:defRPr sz="25000" b="0">
                <a:solidFill>
                  <a:schemeClr val="lt1"/>
                </a:solidFill>
              </a:defRPr>
            </a:lvl1pPr>
            <a:lvl2pPr lvl="1" rtl="0">
              <a:spcBef>
                <a:spcPts val="0"/>
              </a:spcBef>
              <a:spcAft>
                <a:spcPts val="0"/>
              </a:spcAft>
              <a:buClr>
                <a:schemeClr val="accent1"/>
              </a:buClr>
              <a:buSzPts val="12000"/>
              <a:buNone/>
              <a:defRPr sz="12000" b="1">
                <a:solidFill>
                  <a:schemeClr val="accent1"/>
                </a:solidFill>
              </a:defRPr>
            </a:lvl2pPr>
            <a:lvl3pPr lvl="2" rtl="0">
              <a:spcBef>
                <a:spcPts val="0"/>
              </a:spcBef>
              <a:spcAft>
                <a:spcPts val="0"/>
              </a:spcAft>
              <a:buClr>
                <a:schemeClr val="accent1"/>
              </a:buClr>
              <a:buSzPts val="12000"/>
              <a:buNone/>
              <a:defRPr sz="12000" b="1">
                <a:solidFill>
                  <a:schemeClr val="accent1"/>
                </a:solidFill>
              </a:defRPr>
            </a:lvl3pPr>
            <a:lvl4pPr lvl="3" rtl="0">
              <a:spcBef>
                <a:spcPts val="0"/>
              </a:spcBef>
              <a:spcAft>
                <a:spcPts val="0"/>
              </a:spcAft>
              <a:buClr>
                <a:schemeClr val="accent1"/>
              </a:buClr>
              <a:buSzPts val="12000"/>
              <a:buNone/>
              <a:defRPr sz="12000" b="1">
                <a:solidFill>
                  <a:schemeClr val="accent1"/>
                </a:solidFill>
              </a:defRPr>
            </a:lvl4pPr>
            <a:lvl5pPr lvl="4" rtl="0">
              <a:spcBef>
                <a:spcPts val="0"/>
              </a:spcBef>
              <a:spcAft>
                <a:spcPts val="0"/>
              </a:spcAft>
              <a:buClr>
                <a:schemeClr val="accent1"/>
              </a:buClr>
              <a:buSzPts val="12000"/>
              <a:buNone/>
              <a:defRPr sz="12000" b="1">
                <a:solidFill>
                  <a:schemeClr val="accent1"/>
                </a:solidFill>
              </a:defRPr>
            </a:lvl5pPr>
            <a:lvl6pPr lvl="5" rtl="0">
              <a:spcBef>
                <a:spcPts val="0"/>
              </a:spcBef>
              <a:spcAft>
                <a:spcPts val="0"/>
              </a:spcAft>
              <a:buClr>
                <a:schemeClr val="accent1"/>
              </a:buClr>
              <a:buSzPts val="12000"/>
              <a:buNone/>
              <a:defRPr sz="12000" b="1">
                <a:solidFill>
                  <a:schemeClr val="accent1"/>
                </a:solidFill>
              </a:defRPr>
            </a:lvl6pPr>
            <a:lvl7pPr lvl="6" rtl="0">
              <a:spcBef>
                <a:spcPts val="0"/>
              </a:spcBef>
              <a:spcAft>
                <a:spcPts val="0"/>
              </a:spcAft>
              <a:buClr>
                <a:schemeClr val="accent1"/>
              </a:buClr>
              <a:buSzPts val="12000"/>
              <a:buNone/>
              <a:defRPr sz="12000" b="1">
                <a:solidFill>
                  <a:schemeClr val="accent1"/>
                </a:solidFill>
              </a:defRPr>
            </a:lvl7pPr>
            <a:lvl8pPr lvl="7" rtl="0">
              <a:spcBef>
                <a:spcPts val="0"/>
              </a:spcBef>
              <a:spcAft>
                <a:spcPts val="0"/>
              </a:spcAft>
              <a:buClr>
                <a:schemeClr val="accent1"/>
              </a:buClr>
              <a:buSzPts val="12000"/>
              <a:buNone/>
              <a:defRPr sz="12000" b="1">
                <a:solidFill>
                  <a:schemeClr val="accent1"/>
                </a:solidFill>
              </a:defRPr>
            </a:lvl8pPr>
            <a:lvl9pPr lvl="8" rtl="0">
              <a:spcBef>
                <a:spcPts val="0"/>
              </a:spcBef>
              <a:spcAft>
                <a:spcPts val="0"/>
              </a:spcAft>
              <a:buClr>
                <a:schemeClr val="accent1"/>
              </a:buClr>
              <a:buSzPts val="12000"/>
              <a:buNone/>
              <a:defRPr sz="12000" b="1">
                <a:solidFill>
                  <a:schemeClr val="accent1"/>
                </a:solidFill>
              </a:defRPr>
            </a:lvl9pPr>
          </a:lstStyle>
          <a:p>
            <a:r>
              <a:t>xx%</a:t>
            </a:r>
          </a:p>
        </p:txBody>
      </p:sp>
      <p:sp>
        <p:nvSpPr>
          <p:cNvPr id="69" name="Google Shape;69;p9"/>
          <p:cNvSpPr txBox="1">
            <a:spLocks noGrp="1"/>
          </p:cNvSpPr>
          <p:nvPr>
            <p:ph type="title" idx="3"/>
          </p:nvPr>
        </p:nvSpPr>
        <p:spPr>
          <a:xfrm>
            <a:off x="5042700" y="4064000"/>
            <a:ext cx="3290700" cy="653400"/>
          </a:xfrm>
          <a:prstGeom prst="rect">
            <a:avLst/>
          </a:prstGeom>
          <a:noFill/>
        </p:spPr>
        <p:txBody>
          <a:bodyPr spcFirstLastPara="1" wrap="square" lIns="91425" tIns="91425" rIns="91425" bIns="91425" anchor="b" anchorCtr="0">
            <a:noAutofit/>
          </a:bodyPr>
          <a:lstStyle>
            <a:lvl1pPr lvl="0" algn="r" rtl="0">
              <a:spcBef>
                <a:spcPts val="0"/>
              </a:spcBef>
              <a:spcAft>
                <a:spcPts val="0"/>
              </a:spcAft>
              <a:buNone/>
              <a:defRPr sz="1600" b="0">
                <a:latin typeface="Monda"/>
                <a:ea typeface="Monda"/>
                <a:cs typeface="Monda"/>
                <a:sym typeface="Monda"/>
              </a:defRPr>
            </a:lvl1pPr>
            <a:lvl2pPr lvl="1" algn="r" rtl="0">
              <a:spcBef>
                <a:spcPts val="0"/>
              </a:spcBef>
              <a:spcAft>
                <a:spcPts val="0"/>
              </a:spcAft>
              <a:buNone/>
              <a:defRPr sz="1600" b="0">
                <a:latin typeface="Monda"/>
                <a:ea typeface="Monda"/>
                <a:cs typeface="Monda"/>
                <a:sym typeface="Monda"/>
              </a:defRPr>
            </a:lvl2pPr>
            <a:lvl3pPr lvl="2" algn="r" rtl="0">
              <a:spcBef>
                <a:spcPts val="0"/>
              </a:spcBef>
              <a:spcAft>
                <a:spcPts val="0"/>
              </a:spcAft>
              <a:buNone/>
              <a:defRPr sz="1600" b="0">
                <a:latin typeface="Monda"/>
                <a:ea typeface="Monda"/>
                <a:cs typeface="Monda"/>
                <a:sym typeface="Monda"/>
              </a:defRPr>
            </a:lvl3pPr>
            <a:lvl4pPr lvl="3" algn="r" rtl="0">
              <a:spcBef>
                <a:spcPts val="0"/>
              </a:spcBef>
              <a:spcAft>
                <a:spcPts val="0"/>
              </a:spcAft>
              <a:buNone/>
              <a:defRPr sz="1600" b="0">
                <a:latin typeface="Monda"/>
                <a:ea typeface="Monda"/>
                <a:cs typeface="Monda"/>
                <a:sym typeface="Monda"/>
              </a:defRPr>
            </a:lvl4pPr>
            <a:lvl5pPr lvl="4" algn="r" rtl="0">
              <a:spcBef>
                <a:spcPts val="0"/>
              </a:spcBef>
              <a:spcAft>
                <a:spcPts val="0"/>
              </a:spcAft>
              <a:buNone/>
              <a:defRPr sz="1600" b="0">
                <a:latin typeface="Monda"/>
                <a:ea typeface="Monda"/>
                <a:cs typeface="Monda"/>
                <a:sym typeface="Monda"/>
              </a:defRPr>
            </a:lvl5pPr>
            <a:lvl6pPr lvl="5" algn="r" rtl="0">
              <a:spcBef>
                <a:spcPts val="0"/>
              </a:spcBef>
              <a:spcAft>
                <a:spcPts val="0"/>
              </a:spcAft>
              <a:buNone/>
              <a:defRPr sz="1600" b="0">
                <a:latin typeface="Monda"/>
                <a:ea typeface="Monda"/>
                <a:cs typeface="Monda"/>
                <a:sym typeface="Monda"/>
              </a:defRPr>
            </a:lvl6pPr>
            <a:lvl7pPr lvl="6" algn="r" rtl="0">
              <a:spcBef>
                <a:spcPts val="0"/>
              </a:spcBef>
              <a:spcAft>
                <a:spcPts val="0"/>
              </a:spcAft>
              <a:buNone/>
              <a:defRPr sz="1600" b="0">
                <a:latin typeface="Monda"/>
                <a:ea typeface="Monda"/>
                <a:cs typeface="Monda"/>
                <a:sym typeface="Monda"/>
              </a:defRPr>
            </a:lvl7pPr>
            <a:lvl8pPr lvl="7" algn="r" rtl="0">
              <a:spcBef>
                <a:spcPts val="0"/>
              </a:spcBef>
              <a:spcAft>
                <a:spcPts val="0"/>
              </a:spcAft>
              <a:buNone/>
              <a:defRPr sz="1600" b="0">
                <a:latin typeface="Monda"/>
                <a:ea typeface="Monda"/>
                <a:cs typeface="Monda"/>
                <a:sym typeface="Monda"/>
              </a:defRPr>
            </a:lvl8pPr>
            <a:lvl9pPr lvl="8" algn="r" rtl="0">
              <a:spcBef>
                <a:spcPts val="0"/>
              </a:spcBef>
              <a:spcAft>
                <a:spcPts val="0"/>
              </a:spcAft>
              <a:buNone/>
              <a:defRPr sz="1600" b="0">
                <a:latin typeface="Monda"/>
                <a:ea typeface="Monda"/>
                <a:cs typeface="Monda"/>
                <a:sym typeface="Mond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Montserrat SemiBold"/>
              <a:buNone/>
              <a:defRPr b="1">
                <a:solidFill>
                  <a:schemeClr val="accent1"/>
                </a:solidFill>
              </a:defRPr>
            </a:lvl1pPr>
            <a:lvl2pPr lvl="1"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2pPr>
            <a:lvl3pPr lvl="2"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3pPr>
            <a:lvl4pPr lvl="3"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4pPr>
            <a:lvl5pPr lvl="4"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5pPr>
            <a:lvl6pPr lvl="5"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6pPr>
            <a:lvl7pPr lvl="6"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7pPr>
            <a:lvl8pPr lvl="7"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8pPr>
            <a:lvl9pPr lvl="8"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9pPr>
          </a:lstStyle>
          <a:p>
            <a:endParaRPr/>
          </a:p>
        </p:txBody>
      </p:sp>
      <p:sp>
        <p:nvSpPr>
          <p:cNvPr id="72" name="Google Shape;72;p10"/>
          <p:cNvSpPr/>
          <p:nvPr/>
        </p:nvSpPr>
        <p:spPr>
          <a:xfrm rot="10800000">
            <a:off x="3780400" y="4563450"/>
            <a:ext cx="3623100" cy="1160100"/>
          </a:xfrm>
          <a:prstGeom prst="parallelogram">
            <a:avLst>
              <a:gd name="adj" fmla="val 25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0"/>
          <p:cNvSpPr/>
          <p:nvPr/>
        </p:nvSpPr>
        <p:spPr>
          <a:xfrm rot="10800000">
            <a:off x="-77348" y="844986"/>
            <a:ext cx="344100" cy="344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rot="10800000">
            <a:off x="7818328" y="1400699"/>
            <a:ext cx="1096500" cy="10965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6 columns">
  <p:cSld name="BLANK_1_1">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720000" y="387100"/>
            <a:ext cx="7704000" cy="1087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Montserrat SemiBold"/>
              <a:buNone/>
              <a:defRPr sz="3500" b="1">
                <a:solidFill>
                  <a:schemeClr val="accent1"/>
                </a:solidFill>
              </a:defRPr>
            </a:lvl1pPr>
            <a:lvl2pPr lvl="1"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2400"/>
              <a:buFont typeface="Montserrat SemiBold"/>
              <a:buNone/>
              <a:defRPr sz="2400">
                <a:solidFill>
                  <a:schemeClr val="accent1"/>
                </a:solidFill>
                <a:latin typeface="Montserrat SemiBold"/>
                <a:ea typeface="Montserrat SemiBold"/>
                <a:cs typeface="Montserrat SemiBold"/>
                <a:sym typeface="Montserrat SemiBold"/>
              </a:defRPr>
            </a:lvl9pPr>
          </a:lstStyle>
          <a:p>
            <a:endParaRPr/>
          </a:p>
        </p:txBody>
      </p:sp>
      <p:sp>
        <p:nvSpPr>
          <p:cNvPr id="104" name="Google Shape;104;p14"/>
          <p:cNvSpPr txBox="1">
            <a:spLocks noGrp="1"/>
          </p:cNvSpPr>
          <p:nvPr>
            <p:ph type="title" idx="2"/>
          </p:nvPr>
        </p:nvSpPr>
        <p:spPr>
          <a:xfrm>
            <a:off x="2678700" y="1419125"/>
            <a:ext cx="1512300" cy="40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latin typeface="Monda"/>
                <a:ea typeface="Monda"/>
                <a:cs typeface="Monda"/>
                <a:sym typeface="Monda"/>
              </a:defRPr>
            </a:lvl1pPr>
            <a:lvl2pPr lvl="1" rtl="0">
              <a:spcBef>
                <a:spcPts val="0"/>
              </a:spcBef>
              <a:spcAft>
                <a:spcPts val="0"/>
              </a:spcAft>
              <a:buNone/>
              <a:defRPr sz="1600">
                <a:latin typeface="Monda"/>
                <a:ea typeface="Monda"/>
                <a:cs typeface="Monda"/>
                <a:sym typeface="Monda"/>
              </a:defRPr>
            </a:lvl2pPr>
            <a:lvl3pPr lvl="2" rtl="0">
              <a:spcBef>
                <a:spcPts val="0"/>
              </a:spcBef>
              <a:spcAft>
                <a:spcPts val="0"/>
              </a:spcAft>
              <a:buNone/>
              <a:defRPr sz="1600">
                <a:latin typeface="Monda"/>
                <a:ea typeface="Monda"/>
                <a:cs typeface="Monda"/>
                <a:sym typeface="Monda"/>
              </a:defRPr>
            </a:lvl3pPr>
            <a:lvl4pPr lvl="3" rtl="0">
              <a:spcBef>
                <a:spcPts val="0"/>
              </a:spcBef>
              <a:spcAft>
                <a:spcPts val="0"/>
              </a:spcAft>
              <a:buNone/>
              <a:defRPr sz="1600">
                <a:latin typeface="Monda"/>
                <a:ea typeface="Monda"/>
                <a:cs typeface="Monda"/>
                <a:sym typeface="Monda"/>
              </a:defRPr>
            </a:lvl4pPr>
            <a:lvl5pPr lvl="4" rtl="0">
              <a:spcBef>
                <a:spcPts val="0"/>
              </a:spcBef>
              <a:spcAft>
                <a:spcPts val="0"/>
              </a:spcAft>
              <a:buNone/>
              <a:defRPr sz="1600">
                <a:latin typeface="Monda"/>
                <a:ea typeface="Monda"/>
                <a:cs typeface="Monda"/>
                <a:sym typeface="Monda"/>
              </a:defRPr>
            </a:lvl5pPr>
            <a:lvl6pPr lvl="5" rtl="0">
              <a:spcBef>
                <a:spcPts val="0"/>
              </a:spcBef>
              <a:spcAft>
                <a:spcPts val="0"/>
              </a:spcAft>
              <a:buNone/>
              <a:defRPr sz="1600">
                <a:latin typeface="Monda"/>
                <a:ea typeface="Monda"/>
                <a:cs typeface="Monda"/>
                <a:sym typeface="Monda"/>
              </a:defRPr>
            </a:lvl6pPr>
            <a:lvl7pPr lvl="6" rtl="0">
              <a:spcBef>
                <a:spcPts val="0"/>
              </a:spcBef>
              <a:spcAft>
                <a:spcPts val="0"/>
              </a:spcAft>
              <a:buNone/>
              <a:defRPr sz="1600">
                <a:latin typeface="Monda"/>
                <a:ea typeface="Monda"/>
                <a:cs typeface="Monda"/>
                <a:sym typeface="Monda"/>
              </a:defRPr>
            </a:lvl7pPr>
            <a:lvl8pPr lvl="7" rtl="0">
              <a:spcBef>
                <a:spcPts val="0"/>
              </a:spcBef>
              <a:spcAft>
                <a:spcPts val="0"/>
              </a:spcAft>
              <a:buNone/>
              <a:defRPr sz="1600">
                <a:latin typeface="Monda"/>
                <a:ea typeface="Monda"/>
                <a:cs typeface="Monda"/>
                <a:sym typeface="Monda"/>
              </a:defRPr>
            </a:lvl8pPr>
            <a:lvl9pPr lvl="8" rtl="0">
              <a:spcBef>
                <a:spcPts val="0"/>
              </a:spcBef>
              <a:spcAft>
                <a:spcPts val="0"/>
              </a:spcAft>
              <a:buNone/>
              <a:defRPr sz="1600">
                <a:latin typeface="Monda"/>
                <a:ea typeface="Monda"/>
                <a:cs typeface="Monda"/>
                <a:sym typeface="Monda"/>
              </a:defRPr>
            </a:lvl9pPr>
          </a:lstStyle>
          <a:p>
            <a:endParaRPr/>
          </a:p>
        </p:txBody>
      </p:sp>
      <p:sp>
        <p:nvSpPr>
          <p:cNvPr id="105" name="Google Shape;105;p14"/>
          <p:cNvSpPr txBox="1">
            <a:spLocks noGrp="1"/>
          </p:cNvSpPr>
          <p:nvPr>
            <p:ph type="subTitle" idx="1"/>
          </p:nvPr>
        </p:nvSpPr>
        <p:spPr>
          <a:xfrm>
            <a:off x="2678700" y="1797563"/>
            <a:ext cx="1512300" cy="4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6" name="Google Shape;106;p14"/>
          <p:cNvSpPr txBox="1">
            <a:spLocks noGrp="1"/>
          </p:cNvSpPr>
          <p:nvPr>
            <p:ph type="title" idx="3"/>
          </p:nvPr>
        </p:nvSpPr>
        <p:spPr>
          <a:xfrm>
            <a:off x="2678700" y="3726475"/>
            <a:ext cx="1512300" cy="40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latin typeface="Monda"/>
                <a:ea typeface="Monda"/>
                <a:cs typeface="Monda"/>
                <a:sym typeface="Monda"/>
              </a:defRPr>
            </a:lvl1pPr>
            <a:lvl2pPr lvl="1" rtl="0">
              <a:spcBef>
                <a:spcPts val="0"/>
              </a:spcBef>
              <a:spcAft>
                <a:spcPts val="0"/>
              </a:spcAft>
              <a:buNone/>
              <a:defRPr sz="1600">
                <a:latin typeface="Monda"/>
                <a:ea typeface="Monda"/>
                <a:cs typeface="Monda"/>
                <a:sym typeface="Monda"/>
              </a:defRPr>
            </a:lvl2pPr>
            <a:lvl3pPr lvl="2" rtl="0">
              <a:spcBef>
                <a:spcPts val="0"/>
              </a:spcBef>
              <a:spcAft>
                <a:spcPts val="0"/>
              </a:spcAft>
              <a:buNone/>
              <a:defRPr sz="1600">
                <a:latin typeface="Monda"/>
                <a:ea typeface="Monda"/>
                <a:cs typeface="Monda"/>
                <a:sym typeface="Monda"/>
              </a:defRPr>
            </a:lvl3pPr>
            <a:lvl4pPr lvl="3" rtl="0">
              <a:spcBef>
                <a:spcPts val="0"/>
              </a:spcBef>
              <a:spcAft>
                <a:spcPts val="0"/>
              </a:spcAft>
              <a:buNone/>
              <a:defRPr sz="1600">
                <a:latin typeface="Monda"/>
                <a:ea typeface="Monda"/>
                <a:cs typeface="Monda"/>
                <a:sym typeface="Monda"/>
              </a:defRPr>
            </a:lvl4pPr>
            <a:lvl5pPr lvl="4" rtl="0">
              <a:spcBef>
                <a:spcPts val="0"/>
              </a:spcBef>
              <a:spcAft>
                <a:spcPts val="0"/>
              </a:spcAft>
              <a:buNone/>
              <a:defRPr sz="1600">
                <a:latin typeface="Monda"/>
                <a:ea typeface="Monda"/>
                <a:cs typeface="Monda"/>
                <a:sym typeface="Monda"/>
              </a:defRPr>
            </a:lvl5pPr>
            <a:lvl6pPr lvl="5" rtl="0">
              <a:spcBef>
                <a:spcPts val="0"/>
              </a:spcBef>
              <a:spcAft>
                <a:spcPts val="0"/>
              </a:spcAft>
              <a:buNone/>
              <a:defRPr sz="1600">
                <a:latin typeface="Monda"/>
                <a:ea typeface="Monda"/>
                <a:cs typeface="Monda"/>
                <a:sym typeface="Monda"/>
              </a:defRPr>
            </a:lvl6pPr>
            <a:lvl7pPr lvl="6" rtl="0">
              <a:spcBef>
                <a:spcPts val="0"/>
              </a:spcBef>
              <a:spcAft>
                <a:spcPts val="0"/>
              </a:spcAft>
              <a:buNone/>
              <a:defRPr sz="1600">
                <a:latin typeface="Monda"/>
                <a:ea typeface="Monda"/>
                <a:cs typeface="Monda"/>
                <a:sym typeface="Monda"/>
              </a:defRPr>
            </a:lvl7pPr>
            <a:lvl8pPr lvl="7" rtl="0">
              <a:spcBef>
                <a:spcPts val="0"/>
              </a:spcBef>
              <a:spcAft>
                <a:spcPts val="0"/>
              </a:spcAft>
              <a:buNone/>
              <a:defRPr sz="1600">
                <a:latin typeface="Monda"/>
                <a:ea typeface="Monda"/>
                <a:cs typeface="Monda"/>
                <a:sym typeface="Monda"/>
              </a:defRPr>
            </a:lvl8pPr>
            <a:lvl9pPr lvl="8" rtl="0">
              <a:spcBef>
                <a:spcPts val="0"/>
              </a:spcBef>
              <a:spcAft>
                <a:spcPts val="0"/>
              </a:spcAft>
              <a:buNone/>
              <a:defRPr sz="1600">
                <a:latin typeface="Monda"/>
                <a:ea typeface="Monda"/>
                <a:cs typeface="Monda"/>
                <a:sym typeface="Monda"/>
              </a:defRPr>
            </a:lvl9pPr>
          </a:lstStyle>
          <a:p>
            <a:endParaRPr/>
          </a:p>
        </p:txBody>
      </p:sp>
      <p:sp>
        <p:nvSpPr>
          <p:cNvPr id="107" name="Google Shape;107;p14"/>
          <p:cNvSpPr txBox="1">
            <a:spLocks noGrp="1"/>
          </p:cNvSpPr>
          <p:nvPr>
            <p:ph type="subTitle" idx="4"/>
          </p:nvPr>
        </p:nvSpPr>
        <p:spPr>
          <a:xfrm>
            <a:off x="2678700" y="4104925"/>
            <a:ext cx="1512300" cy="4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08" name="Google Shape;108;p14"/>
          <p:cNvSpPr txBox="1">
            <a:spLocks noGrp="1"/>
          </p:cNvSpPr>
          <p:nvPr>
            <p:ph type="subTitle" idx="5"/>
          </p:nvPr>
        </p:nvSpPr>
        <p:spPr>
          <a:xfrm>
            <a:off x="4953000" y="1797563"/>
            <a:ext cx="1512300" cy="4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109" name="Google Shape;109;p14"/>
          <p:cNvSpPr txBox="1">
            <a:spLocks noGrp="1"/>
          </p:cNvSpPr>
          <p:nvPr>
            <p:ph type="subTitle" idx="6"/>
          </p:nvPr>
        </p:nvSpPr>
        <p:spPr>
          <a:xfrm>
            <a:off x="2678700" y="2951244"/>
            <a:ext cx="1512300" cy="4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10" name="Google Shape;110;p14"/>
          <p:cNvSpPr txBox="1">
            <a:spLocks noGrp="1"/>
          </p:cNvSpPr>
          <p:nvPr>
            <p:ph type="title" idx="7"/>
          </p:nvPr>
        </p:nvSpPr>
        <p:spPr>
          <a:xfrm>
            <a:off x="2678700" y="2572800"/>
            <a:ext cx="1512300" cy="4041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600">
                <a:latin typeface="Monda"/>
                <a:ea typeface="Monda"/>
                <a:cs typeface="Monda"/>
                <a:sym typeface="Monda"/>
              </a:defRPr>
            </a:lvl1pPr>
            <a:lvl2pPr lvl="1" rtl="0">
              <a:spcBef>
                <a:spcPts val="0"/>
              </a:spcBef>
              <a:spcAft>
                <a:spcPts val="0"/>
              </a:spcAft>
              <a:buNone/>
              <a:defRPr sz="1600">
                <a:latin typeface="Monda"/>
                <a:ea typeface="Monda"/>
                <a:cs typeface="Monda"/>
                <a:sym typeface="Monda"/>
              </a:defRPr>
            </a:lvl2pPr>
            <a:lvl3pPr lvl="2" rtl="0">
              <a:spcBef>
                <a:spcPts val="0"/>
              </a:spcBef>
              <a:spcAft>
                <a:spcPts val="0"/>
              </a:spcAft>
              <a:buNone/>
              <a:defRPr sz="1600">
                <a:latin typeface="Monda"/>
                <a:ea typeface="Monda"/>
                <a:cs typeface="Monda"/>
                <a:sym typeface="Monda"/>
              </a:defRPr>
            </a:lvl3pPr>
            <a:lvl4pPr lvl="3" rtl="0">
              <a:spcBef>
                <a:spcPts val="0"/>
              </a:spcBef>
              <a:spcAft>
                <a:spcPts val="0"/>
              </a:spcAft>
              <a:buNone/>
              <a:defRPr sz="1600">
                <a:latin typeface="Monda"/>
                <a:ea typeface="Monda"/>
                <a:cs typeface="Monda"/>
                <a:sym typeface="Monda"/>
              </a:defRPr>
            </a:lvl4pPr>
            <a:lvl5pPr lvl="4" rtl="0">
              <a:spcBef>
                <a:spcPts val="0"/>
              </a:spcBef>
              <a:spcAft>
                <a:spcPts val="0"/>
              </a:spcAft>
              <a:buNone/>
              <a:defRPr sz="1600">
                <a:latin typeface="Monda"/>
                <a:ea typeface="Monda"/>
                <a:cs typeface="Monda"/>
                <a:sym typeface="Monda"/>
              </a:defRPr>
            </a:lvl5pPr>
            <a:lvl6pPr lvl="5" rtl="0">
              <a:spcBef>
                <a:spcPts val="0"/>
              </a:spcBef>
              <a:spcAft>
                <a:spcPts val="0"/>
              </a:spcAft>
              <a:buNone/>
              <a:defRPr sz="1600">
                <a:latin typeface="Monda"/>
                <a:ea typeface="Monda"/>
                <a:cs typeface="Monda"/>
                <a:sym typeface="Monda"/>
              </a:defRPr>
            </a:lvl6pPr>
            <a:lvl7pPr lvl="6" rtl="0">
              <a:spcBef>
                <a:spcPts val="0"/>
              </a:spcBef>
              <a:spcAft>
                <a:spcPts val="0"/>
              </a:spcAft>
              <a:buNone/>
              <a:defRPr sz="1600">
                <a:latin typeface="Monda"/>
                <a:ea typeface="Monda"/>
                <a:cs typeface="Monda"/>
                <a:sym typeface="Monda"/>
              </a:defRPr>
            </a:lvl7pPr>
            <a:lvl8pPr lvl="7" rtl="0">
              <a:spcBef>
                <a:spcPts val="0"/>
              </a:spcBef>
              <a:spcAft>
                <a:spcPts val="0"/>
              </a:spcAft>
              <a:buNone/>
              <a:defRPr sz="1600">
                <a:latin typeface="Monda"/>
                <a:ea typeface="Monda"/>
                <a:cs typeface="Monda"/>
                <a:sym typeface="Monda"/>
              </a:defRPr>
            </a:lvl8pPr>
            <a:lvl9pPr lvl="8" rtl="0">
              <a:spcBef>
                <a:spcPts val="0"/>
              </a:spcBef>
              <a:spcAft>
                <a:spcPts val="0"/>
              </a:spcAft>
              <a:buNone/>
              <a:defRPr sz="1600">
                <a:latin typeface="Monda"/>
                <a:ea typeface="Monda"/>
                <a:cs typeface="Monda"/>
                <a:sym typeface="Monda"/>
              </a:defRPr>
            </a:lvl9pPr>
          </a:lstStyle>
          <a:p>
            <a:endParaRPr/>
          </a:p>
        </p:txBody>
      </p:sp>
      <p:sp>
        <p:nvSpPr>
          <p:cNvPr id="111" name="Google Shape;111;p14"/>
          <p:cNvSpPr txBox="1">
            <a:spLocks noGrp="1"/>
          </p:cNvSpPr>
          <p:nvPr>
            <p:ph type="title" idx="8"/>
          </p:nvPr>
        </p:nvSpPr>
        <p:spPr>
          <a:xfrm>
            <a:off x="4953000" y="1419125"/>
            <a:ext cx="1512300" cy="4041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600">
                <a:latin typeface="Monda"/>
                <a:ea typeface="Monda"/>
                <a:cs typeface="Monda"/>
                <a:sym typeface="Monda"/>
              </a:defRPr>
            </a:lvl1pPr>
            <a:lvl2pPr lvl="1" algn="r" rtl="0">
              <a:spcBef>
                <a:spcPts val="0"/>
              </a:spcBef>
              <a:spcAft>
                <a:spcPts val="0"/>
              </a:spcAft>
              <a:buNone/>
              <a:defRPr sz="1600">
                <a:latin typeface="Monda"/>
                <a:ea typeface="Monda"/>
                <a:cs typeface="Monda"/>
                <a:sym typeface="Monda"/>
              </a:defRPr>
            </a:lvl2pPr>
            <a:lvl3pPr lvl="2" algn="r" rtl="0">
              <a:spcBef>
                <a:spcPts val="0"/>
              </a:spcBef>
              <a:spcAft>
                <a:spcPts val="0"/>
              </a:spcAft>
              <a:buNone/>
              <a:defRPr sz="1600">
                <a:latin typeface="Monda"/>
                <a:ea typeface="Monda"/>
                <a:cs typeface="Monda"/>
                <a:sym typeface="Monda"/>
              </a:defRPr>
            </a:lvl3pPr>
            <a:lvl4pPr lvl="3" algn="r" rtl="0">
              <a:spcBef>
                <a:spcPts val="0"/>
              </a:spcBef>
              <a:spcAft>
                <a:spcPts val="0"/>
              </a:spcAft>
              <a:buNone/>
              <a:defRPr sz="1600">
                <a:latin typeface="Monda"/>
                <a:ea typeface="Monda"/>
                <a:cs typeface="Monda"/>
                <a:sym typeface="Monda"/>
              </a:defRPr>
            </a:lvl4pPr>
            <a:lvl5pPr lvl="4" algn="r" rtl="0">
              <a:spcBef>
                <a:spcPts val="0"/>
              </a:spcBef>
              <a:spcAft>
                <a:spcPts val="0"/>
              </a:spcAft>
              <a:buNone/>
              <a:defRPr sz="1600">
                <a:latin typeface="Monda"/>
                <a:ea typeface="Monda"/>
                <a:cs typeface="Monda"/>
                <a:sym typeface="Monda"/>
              </a:defRPr>
            </a:lvl5pPr>
            <a:lvl6pPr lvl="5" algn="r" rtl="0">
              <a:spcBef>
                <a:spcPts val="0"/>
              </a:spcBef>
              <a:spcAft>
                <a:spcPts val="0"/>
              </a:spcAft>
              <a:buNone/>
              <a:defRPr sz="1600">
                <a:latin typeface="Monda"/>
                <a:ea typeface="Monda"/>
                <a:cs typeface="Monda"/>
                <a:sym typeface="Monda"/>
              </a:defRPr>
            </a:lvl6pPr>
            <a:lvl7pPr lvl="6" algn="r" rtl="0">
              <a:spcBef>
                <a:spcPts val="0"/>
              </a:spcBef>
              <a:spcAft>
                <a:spcPts val="0"/>
              </a:spcAft>
              <a:buNone/>
              <a:defRPr sz="1600">
                <a:latin typeface="Monda"/>
                <a:ea typeface="Monda"/>
                <a:cs typeface="Monda"/>
                <a:sym typeface="Monda"/>
              </a:defRPr>
            </a:lvl7pPr>
            <a:lvl8pPr lvl="7" algn="r" rtl="0">
              <a:spcBef>
                <a:spcPts val="0"/>
              </a:spcBef>
              <a:spcAft>
                <a:spcPts val="0"/>
              </a:spcAft>
              <a:buNone/>
              <a:defRPr sz="1600">
                <a:latin typeface="Monda"/>
                <a:ea typeface="Monda"/>
                <a:cs typeface="Monda"/>
                <a:sym typeface="Monda"/>
              </a:defRPr>
            </a:lvl8pPr>
            <a:lvl9pPr lvl="8" algn="r" rtl="0">
              <a:spcBef>
                <a:spcPts val="0"/>
              </a:spcBef>
              <a:spcAft>
                <a:spcPts val="0"/>
              </a:spcAft>
              <a:buNone/>
              <a:defRPr sz="1600">
                <a:latin typeface="Monda"/>
                <a:ea typeface="Monda"/>
                <a:cs typeface="Monda"/>
                <a:sym typeface="Monda"/>
              </a:defRPr>
            </a:lvl9pPr>
          </a:lstStyle>
          <a:p>
            <a:endParaRPr/>
          </a:p>
        </p:txBody>
      </p:sp>
      <p:sp>
        <p:nvSpPr>
          <p:cNvPr id="112" name="Google Shape;112;p14"/>
          <p:cNvSpPr txBox="1">
            <a:spLocks noGrp="1"/>
          </p:cNvSpPr>
          <p:nvPr>
            <p:ph type="subTitle" idx="9"/>
          </p:nvPr>
        </p:nvSpPr>
        <p:spPr>
          <a:xfrm>
            <a:off x="4953000" y="2951244"/>
            <a:ext cx="1512300" cy="4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113" name="Google Shape;113;p14"/>
          <p:cNvSpPr txBox="1">
            <a:spLocks noGrp="1"/>
          </p:cNvSpPr>
          <p:nvPr>
            <p:ph type="title" idx="13"/>
          </p:nvPr>
        </p:nvSpPr>
        <p:spPr>
          <a:xfrm>
            <a:off x="4953000" y="2572800"/>
            <a:ext cx="1512300" cy="4041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600">
                <a:latin typeface="Monda"/>
                <a:ea typeface="Monda"/>
                <a:cs typeface="Monda"/>
                <a:sym typeface="Monda"/>
              </a:defRPr>
            </a:lvl1pPr>
            <a:lvl2pPr lvl="1" algn="r" rtl="0">
              <a:spcBef>
                <a:spcPts val="0"/>
              </a:spcBef>
              <a:spcAft>
                <a:spcPts val="0"/>
              </a:spcAft>
              <a:buNone/>
              <a:defRPr sz="1600">
                <a:latin typeface="Monda"/>
                <a:ea typeface="Monda"/>
                <a:cs typeface="Monda"/>
                <a:sym typeface="Monda"/>
              </a:defRPr>
            </a:lvl2pPr>
            <a:lvl3pPr lvl="2" algn="r" rtl="0">
              <a:spcBef>
                <a:spcPts val="0"/>
              </a:spcBef>
              <a:spcAft>
                <a:spcPts val="0"/>
              </a:spcAft>
              <a:buNone/>
              <a:defRPr sz="1600">
                <a:latin typeface="Monda"/>
                <a:ea typeface="Monda"/>
                <a:cs typeface="Monda"/>
                <a:sym typeface="Monda"/>
              </a:defRPr>
            </a:lvl3pPr>
            <a:lvl4pPr lvl="3" algn="r" rtl="0">
              <a:spcBef>
                <a:spcPts val="0"/>
              </a:spcBef>
              <a:spcAft>
                <a:spcPts val="0"/>
              </a:spcAft>
              <a:buNone/>
              <a:defRPr sz="1600">
                <a:latin typeface="Monda"/>
                <a:ea typeface="Monda"/>
                <a:cs typeface="Monda"/>
                <a:sym typeface="Monda"/>
              </a:defRPr>
            </a:lvl4pPr>
            <a:lvl5pPr lvl="4" algn="r" rtl="0">
              <a:spcBef>
                <a:spcPts val="0"/>
              </a:spcBef>
              <a:spcAft>
                <a:spcPts val="0"/>
              </a:spcAft>
              <a:buNone/>
              <a:defRPr sz="1600">
                <a:latin typeface="Monda"/>
                <a:ea typeface="Monda"/>
                <a:cs typeface="Monda"/>
                <a:sym typeface="Monda"/>
              </a:defRPr>
            </a:lvl5pPr>
            <a:lvl6pPr lvl="5" algn="r" rtl="0">
              <a:spcBef>
                <a:spcPts val="0"/>
              </a:spcBef>
              <a:spcAft>
                <a:spcPts val="0"/>
              </a:spcAft>
              <a:buNone/>
              <a:defRPr sz="1600">
                <a:latin typeface="Monda"/>
                <a:ea typeface="Monda"/>
                <a:cs typeface="Monda"/>
                <a:sym typeface="Monda"/>
              </a:defRPr>
            </a:lvl6pPr>
            <a:lvl7pPr lvl="6" algn="r" rtl="0">
              <a:spcBef>
                <a:spcPts val="0"/>
              </a:spcBef>
              <a:spcAft>
                <a:spcPts val="0"/>
              </a:spcAft>
              <a:buNone/>
              <a:defRPr sz="1600">
                <a:latin typeface="Monda"/>
                <a:ea typeface="Monda"/>
                <a:cs typeface="Monda"/>
                <a:sym typeface="Monda"/>
              </a:defRPr>
            </a:lvl7pPr>
            <a:lvl8pPr lvl="7" algn="r" rtl="0">
              <a:spcBef>
                <a:spcPts val="0"/>
              </a:spcBef>
              <a:spcAft>
                <a:spcPts val="0"/>
              </a:spcAft>
              <a:buNone/>
              <a:defRPr sz="1600">
                <a:latin typeface="Monda"/>
                <a:ea typeface="Monda"/>
                <a:cs typeface="Monda"/>
                <a:sym typeface="Monda"/>
              </a:defRPr>
            </a:lvl8pPr>
            <a:lvl9pPr lvl="8" algn="r" rtl="0">
              <a:spcBef>
                <a:spcPts val="0"/>
              </a:spcBef>
              <a:spcAft>
                <a:spcPts val="0"/>
              </a:spcAft>
              <a:buNone/>
              <a:defRPr sz="1600">
                <a:latin typeface="Monda"/>
                <a:ea typeface="Monda"/>
                <a:cs typeface="Monda"/>
                <a:sym typeface="Monda"/>
              </a:defRPr>
            </a:lvl9pPr>
          </a:lstStyle>
          <a:p>
            <a:endParaRPr/>
          </a:p>
        </p:txBody>
      </p:sp>
      <p:sp>
        <p:nvSpPr>
          <p:cNvPr id="114" name="Google Shape;114;p14"/>
          <p:cNvSpPr txBox="1">
            <a:spLocks noGrp="1"/>
          </p:cNvSpPr>
          <p:nvPr>
            <p:ph type="subTitle" idx="14"/>
          </p:nvPr>
        </p:nvSpPr>
        <p:spPr>
          <a:xfrm>
            <a:off x="4953000" y="4104925"/>
            <a:ext cx="1512300" cy="4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115" name="Google Shape;115;p14"/>
          <p:cNvSpPr txBox="1">
            <a:spLocks noGrp="1"/>
          </p:cNvSpPr>
          <p:nvPr>
            <p:ph type="title" idx="15"/>
          </p:nvPr>
        </p:nvSpPr>
        <p:spPr>
          <a:xfrm>
            <a:off x="4953000" y="3726475"/>
            <a:ext cx="1512300" cy="4041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600">
                <a:latin typeface="Monda"/>
                <a:ea typeface="Monda"/>
                <a:cs typeface="Monda"/>
                <a:sym typeface="Monda"/>
              </a:defRPr>
            </a:lvl1pPr>
            <a:lvl2pPr lvl="1" algn="r" rtl="0">
              <a:spcBef>
                <a:spcPts val="0"/>
              </a:spcBef>
              <a:spcAft>
                <a:spcPts val="0"/>
              </a:spcAft>
              <a:buNone/>
              <a:defRPr sz="1600">
                <a:latin typeface="Monda"/>
                <a:ea typeface="Monda"/>
                <a:cs typeface="Monda"/>
                <a:sym typeface="Monda"/>
              </a:defRPr>
            </a:lvl2pPr>
            <a:lvl3pPr lvl="2" algn="r" rtl="0">
              <a:spcBef>
                <a:spcPts val="0"/>
              </a:spcBef>
              <a:spcAft>
                <a:spcPts val="0"/>
              </a:spcAft>
              <a:buNone/>
              <a:defRPr sz="1600">
                <a:latin typeface="Monda"/>
                <a:ea typeface="Monda"/>
                <a:cs typeface="Monda"/>
                <a:sym typeface="Monda"/>
              </a:defRPr>
            </a:lvl3pPr>
            <a:lvl4pPr lvl="3" algn="r" rtl="0">
              <a:spcBef>
                <a:spcPts val="0"/>
              </a:spcBef>
              <a:spcAft>
                <a:spcPts val="0"/>
              </a:spcAft>
              <a:buNone/>
              <a:defRPr sz="1600">
                <a:latin typeface="Monda"/>
                <a:ea typeface="Monda"/>
                <a:cs typeface="Monda"/>
                <a:sym typeface="Monda"/>
              </a:defRPr>
            </a:lvl4pPr>
            <a:lvl5pPr lvl="4" algn="r" rtl="0">
              <a:spcBef>
                <a:spcPts val="0"/>
              </a:spcBef>
              <a:spcAft>
                <a:spcPts val="0"/>
              </a:spcAft>
              <a:buNone/>
              <a:defRPr sz="1600">
                <a:latin typeface="Monda"/>
                <a:ea typeface="Monda"/>
                <a:cs typeface="Monda"/>
                <a:sym typeface="Monda"/>
              </a:defRPr>
            </a:lvl5pPr>
            <a:lvl6pPr lvl="5" algn="r" rtl="0">
              <a:spcBef>
                <a:spcPts val="0"/>
              </a:spcBef>
              <a:spcAft>
                <a:spcPts val="0"/>
              </a:spcAft>
              <a:buNone/>
              <a:defRPr sz="1600">
                <a:latin typeface="Monda"/>
                <a:ea typeface="Monda"/>
                <a:cs typeface="Monda"/>
                <a:sym typeface="Monda"/>
              </a:defRPr>
            </a:lvl6pPr>
            <a:lvl7pPr lvl="6" algn="r" rtl="0">
              <a:spcBef>
                <a:spcPts val="0"/>
              </a:spcBef>
              <a:spcAft>
                <a:spcPts val="0"/>
              </a:spcAft>
              <a:buNone/>
              <a:defRPr sz="1600">
                <a:latin typeface="Monda"/>
                <a:ea typeface="Monda"/>
                <a:cs typeface="Monda"/>
                <a:sym typeface="Monda"/>
              </a:defRPr>
            </a:lvl7pPr>
            <a:lvl8pPr lvl="7" algn="r" rtl="0">
              <a:spcBef>
                <a:spcPts val="0"/>
              </a:spcBef>
              <a:spcAft>
                <a:spcPts val="0"/>
              </a:spcAft>
              <a:buNone/>
              <a:defRPr sz="1600">
                <a:latin typeface="Monda"/>
                <a:ea typeface="Monda"/>
                <a:cs typeface="Monda"/>
                <a:sym typeface="Monda"/>
              </a:defRPr>
            </a:lvl8pPr>
            <a:lvl9pPr lvl="8" algn="r" rtl="0">
              <a:spcBef>
                <a:spcPts val="0"/>
              </a:spcBef>
              <a:spcAft>
                <a:spcPts val="0"/>
              </a:spcAft>
              <a:buNone/>
              <a:defRPr sz="1600">
                <a:latin typeface="Monda"/>
                <a:ea typeface="Monda"/>
                <a:cs typeface="Monda"/>
                <a:sym typeface="Monda"/>
              </a:defRPr>
            </a:lvl9pPr>
          </a:lstStyle>
          <a:p>
            <a:endParaRPr/>
          </a:p>
        </p:txBody>
      </p:sp>
      <p:sp>
        <p:nvSpPr>
          <p:cNvPr id="116" name="Google Shape;116;p14"/>
          <p:cNvSpPr/>
          <p:nvPr/>
        </p:nvSpPr>
        <p:spPr>
          <a:xfrm rot="10800000" flipH="1">
            <a:off x="-2168096" y="4679400"/>
            <a:ext cx="3623100" cy="1160100"/>
          </a:xfrm>
          <a:prstGeom prst="parallelogram">
            <a:avLst>
              <a:gd name="adj" fmla="val 25000"/>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rot="10800000" flipH="1">
            <a:off x="311350" y="201701"/>
            <a:ext cx="185400" cy="18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rot="10800000" flipH="1">
            <a:off x="8776052" y="1977074"/>
            <a:ext cx="1096500" cy="1096500"/>
          </a:xfrm>
          <a:prstGeom prst="ellipse">
            <a:avLst/>
          </a:prstGeom>
          <a:noFill/>
          <a:ln w="381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3">
    <p:spTree>
      <p:nvGrpSpPr>
        <p:cNvPr id="1" name="Shape 134"/>
        <p:cNvGrpSpPr/>
        <p:nvPr/>
      </p:nvGrpSpPr>
      <p:grpSpPr>
        <a:xfrm>
          <a:off x="0" y="0"/>
          <a:ext cx="0" cy="0"/>
          <a:chOff x="0" y="0"/>
          <a:chExt cx="0" cy="0"/>
        </a:xfrm>
      </p:grpSpPr>
      <p:sp>
        <p:nvSpPr>
          <p:cNvPr id="135" name="Google Shape;135;p16"/>
          <p:cNvSpPr/>
          <p:nvPr/>
        </p:nvSpPr>
        <p:spPr>
          <a:xfrm>
            <a:off x="1269550" y="1560825"/>
            <a:ext cx="2993400" cy="411600"/>
          </a:xfrm>
          <a:prstGeom prst="parallelogram">
            <a:avLst>
              <a:gd name="adj" fmla="val 25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a:off x="5292425" y="3208150"/>
            <a:ext cx="2993400" cy="411600"/>
          </a:xfrm>
          <a:prstGeom prst="parallelogram">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269550" y="3208150"/>
            <a:ext cx="2993400" cy="4116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5292425" y="1560825"/>
            <a:ext cx="2993400" cy="411600"/>
          </a:xfrm>
          <a:prstGeom prst="parallelogram">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txBox="1">
            <a:spLocks noGrp="1"/>
          </p:cNvSpPr>
          <p:nvPr>
            <p:ph type="title"/>
          </p:nvPr>
        </p:nvSpPr>
        <p:spPr>
          <a:xfrm>
            <a:off x="720000" y="387600"/>
            <a:ext cx="7704000" cy="856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Montserrat SemiBold"/>
              <a:buNone/>
              <a:defRPr b="1">
                <a:solidFill>
                  <a:schemeClr val="accent1"/>
                </a:solidFill>
              </a:defRPr>
            </a:lvl1pPr>
            <a:lvl2pPr lvl="1"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2pPr>
            <a:lvl3pPr lvl="2"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3pPr>
            <a:lvl4pPr lvl="3"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4pPr>
            <a:lvl5pPr lvl="4"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5pPr>
            <a:lvl6pPr lvl="5"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6pPr>
            <a:lvl7pPr lvl="6"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7pPr>
            <a:lvl8pPr lvl="7"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8pPr>
            <a:lvl9pPr lvl="8" algn="ctr" rtl="0">
              <a:spcBef>
                <a:spcPts val="0"/>
              </a:spcBef>
              <a:spcAft>
                <a:spcPts val="0"/>
              </a:spcAft>
              <a:buSzPts val="4000"/>
              <a:buFont typeface="Montserrat SemiBold"/>
              <a:buNone/>
              <a:defRPr>
                <a:latin typeface="Montserrat SemiBold"/>
                <a:ea typeface="Montserrat SemiBold"/>
                <a:cs typeface="Montserrat SemiBold"/>
                <a:sym typeface="Montserrat SemiBold"/>
              </a:defRPr>
            </a:lvl9pPr>
          </a:lstStyle>
          <a:p>
            <a:endParaRPr/>
          </a:p>
        </p:txBody>
      </p:sp>
      <p:sp>
        <p:nvSpPr>
          <p:cNvPr id="140" name="Google Shape;140;p16"/>
          <p:cNvSpPr txBox="1">
            <a:spLocks noGrp="1"/>
          </p:cNvSpPr>
          <p:nvPr>
            <p:ph type="subTitle" idx="1"/>
          </p:nvPr>
        </p:nvSpPr>
        <p:spPr>
          <a:xfrm>
            <a:off x="5452419" y="1568325"/>
            <a:ext cx="1455300" cy="4116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b="1"/>
            </a:lvl1pPr>
            <a:lvl2pPr lvl="1" rtl="0">
              <a:spcBef>
                <a:spcPts val="1600"/>
              </a:spcBef>
              <a:spcAft>
                <a:spcPts val="0"/>
              </a:spcAft>
              <a:buNone/>
              <a:defRPr sz="1600" b="1"/>
            </a:lvl2pPr>
            <a:lvl3pPr lvl="2" rtl="0">
              <a:spcBef>
                <a:spcPts val="1600"/>
              </a:spcBef>
              <a:spcAft>
                <a:spcPts val="0"/>
              </a:spcAft>
              <a:buNone/>
              <a:defRPr sz="1600" b="1"/>
            </a:lvl3pPr>
            <a:lvl4pPr lvl="3" rtl="0">
              <a:spcBef>
                <a:spcPts val="1600"/>
              </a:spcBef>
              <a:spcAft>
                <a:spcPts val="0"/>
              </a:spcAft>
              <a:buNone/>
              <a:defRPr sz="1600" b="1"/>
            </a:lvl4pPr>
            <a:lvl5pPr lvl="4" rtl="0">
              <a:spcBef>
                <a:spcPts val="1600"/>
              </a:spcBef>
              <a:spcAft>
                <a:spcPts val="0"/>
              </a:spcAft>
              <a:buNone/>
              <a:defRPr sz="1600" b="1"/>
            </a:lvl5pPr>
            <a:lvl6pPr lvl="5" rtl="0">
              <a:spcBef>
                <a:spcPts val="1600"/>
              </a:spcBef>
              <a:spcAft>
                <a:spcPts val="0"/>
              </a:spcAft>
              <a:buNone/>
              <a:defRPr sz="1600" b="1"/>
            </a:lvl6pPr>
            <a:lvl7pPr lvl="6" rtl="0">
              <a:spcBef>
                <a:spcPts val="1600"/>
              </a:spcBef>
              <a:spcAft>
                <a:spcPts val="0"/>
              </a:spcAft>
              <a:buNone/>
              <a:defRPr sz="1600" b="1"/>
            </a:lvl7pPr>
            <a:lvl8pPr lvl="7" rtl="0">
              <a:spcBef>
                <a:spcPts val="1600"/>
              </a:spcBef>
              <a:spcAft>
                <a:spcPts val="0"/>
              </a:spcAft>
              <a:buNone/>
              <a:defRPr sz="1600" b="1"/>
            </a:lvl8pPr>
            <a:lvl9pPr lvl="8" rtl="0">
              <a:spcBef>
                <a:spcPts val="1600"/>
              </a:spcBef>
              <a:spcAft>
                <a:spcPts val="1600"/>
              </a:spcAft>
              <a:buNone/>
              <a:defRPr sz="1600" b="1"/>
            </a:lvl9pPr>
          </a:lstStyle>
          <a:p>
            <a:endParaRPr/>
          </a:p>
        </p:txBody>
      </p:sp>
      <p:sp>
        <p:nvSpPr>
          <p:cNvPr id="141" name="Google Shape;141;p16"/>
          <p:cNvSpPr txBox="1">
            <a:spLocks noGrp="1"/>
          </p:cNvSpPr>
          <p:nvPr>
            <p:ph type="subTitle" idx="2"/>
          </p:nvPr>
        </p:nvSpPr>
        <p:spPr>
          <a:xfrm>
            <a:off x="5452425" y="2032025"/>
            <a:ext cx="2618700" cy="7665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142" name="Google Shape;142;p16"/>
          <p:cNvSpPr txBox="1">
            <a:spLocks noGrp="1"/>
          </p:cNvSpPr>
          <p:nvPr>
            <p:ph type="title" idx="3" hasCustomPrompt="1"/>
          </p:nvPr>
        </p:nvSpPr>
        <p:spPr>
          <a:xfrm>
            <a:off x="4673925" y="1530225"/>
            <a:ext cx="778500" cy="487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3000">
                <a:solidFill>
                  <a:schemeClr val="accent3"/>
                </a:solidFill>
              </a:defRPr>
            </a:lvl1pPr>
            <a:lvl2pPr lvl="1" algn="ctr" rtl="0">
              <a:spcBef>
                <a:spcPts val="0"/>
              </a:spcBef>
              <a:spcAft>
                <a:spcPts val="0"/>
              </a:spcAft>
              <a:buSzPts val="2000"/>
              <a:buNone/>
              <a:defRPr sz="2000" b="1"/>
            </a:lvl2pPr>
            <a:lvl3pPr lvl="2" algn="ctr" rtl="0">
              <a:spcBef>
                <a:spcPts val="0"/>
              </a:spcBef>
              <a:spcAft>
                <a:spcPts val="0"/>
              </a:spcAft>
              <a:buSzPts val="2000"/>
              <a:buNone/>
              <a:defRPr sz="2000" b="1"/>
            </a:lvl3pPr>
            <a:lvl4pPr lvl="3" algn="ctr" rtl="0">
              <a:spcBef>
                <a:spcPts val="0"/>
              </a:spcBef>
              <a:spcAft>
                <a:spcPts val="0"/>
              </a:spcAft>
              <a:buSzPts val="2000"/>
              <a:buNone/>
              <a:defRPr sz="2000" b="1"/>
            </a:lvl4pPr>
            <a:lvl5pPr lvl="4" algn="ctr" rtl="0">
              <a:spcBef>
                <a:spcPts val="0"/>
              </a:spcBef>
              <a:spcAft>
                <a:spcPts val="0"/>
              </a:spcAft>
              <a:buSzPts val="2000"/>
              <a:buNone/>
              <a:defRPr sz="2000" b="1"/>
            </a:lvl5pPr>
            <a:lvl6pPr lvl="5" algn="ctr" rtl="0">
              <a:spcBef>
                <a:spcPts val="0"/>
              </a:spcBef>
              <a:spcAft>
                <a:spcPts val="0"/>
              </a:spcAft>
              <a:buSzPts val="2000"/>
              <a:buNone/>
              <a:defRPr sz="2000" b="1"/>
            </a:lvl6pPr>
            <a:lvl7pPr lvl="6" algn="ctr" rtl="0">
              <a:spcBef>
                <a:spcPts val="0"/>
              </a:spcBef>
              <a:spcAft>
                <a:spcPts val="0"/>
              </a:spcAft>
              <a:buSzPts val="2000"/>
              <a:buNone/>
              <a:defRPr sz="2000" b="1"/>
            </a:lvl7pPr>
            <a:lvl8pPr lvl="7" algn="ctr" rtl="0">
              <a:spcBef>
                <a:spcPts val="0"/>
              </a:spcBef>
              <a:spcAft>
                <a:spcPts val="0"/>
              </a:spcAft>
              <a:buSzPts val="2000"/>
              <a:buNone/>
              <a:defRPr sz="2000" b="1"/>
            </a:lvl8pPr>
            <a:lvl9pPr lvl="8" algn="ctr" rtl="0">
              <a:spcBef>
                <a:spcPts val="0"/>
              </a:spcBef>
              <a:spcAft>
                <a:spcPts val="0"/>
              </a:spcAft>
              <a:buSzPts val="2000"/>
              <a:buNone/>
              <a:defRPr sz="2000" b="1"/>
            </a:lvl9pPr>
          </a:lstStyle>
          <a:p>
            <a:r>
              <a:t>xx%</a:t>
            </a:r>
          </a:p>
        </p:txBody>
      </p:sp>
      <p:sp>
        <p:nvSpPr>
          <p:cNvPr id="143" name="Google Shape;143;p16"/>
          <p:cNvSpPr txBox="1">
            <a:spLocks noGrp="1"/>
          </p:cNvSpPr>
          <p:nvPr>
            <p:ph type="subTitle" idx="4"/>
          </p:nvPr>
        </p:nvSpPr>
        <p:spPr>
          <a:xfrm>
            <a:off x="1402369" y="1568325"/>
            <a:ext cx="1455300" cy="4116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b="1"/>
            </a:lvl1pPr>
            <a:lvl2pPr lvl="1" rtl="0">
              <a:spcBef>
                <a:spcPts val="1600"/>
              </a:spcBef>
              <a:spcAft>
                <a:spcPts val="0"/>
              </a:spcAft>
              <a:buNone/>
              <a:defRPr sz="1600" b="1"/>
            </a:lvl2pPr>
            <a:lvl3pPr lvl="2" rtl="0">
              <a:spcBef>
                <a:spcPts val="1600"/>
              </a:spcBef>
              <a:spcAft>
                <a:spcPts val="0"/>
              </a:spcAft>
              <a:buNone/>
              <a:defRPr sz="1600" b="1"/>
            </a:lvl3pPr>
            <a:lvl4pPr lvl="3" rtl="0">
              <a:spcBef>
                <a:spcPts val="1600"/>
              </a:spcBef>
              <a:spcAft>
                <a:spcPts val="0"/>
              </a:spcAft>
              <a:buNone/>
              <a:defRPr sz="1600" b="1"/>
            </a:lvl4pPr>
            <a:lvl5pPr lvl="4" rtl="0">
              <a:spcBef>
                <a:spcPts val="1600"/>
              </a:spcBef>
              <a:spcAft>
                <a:spcPts val="0"/>
              </a:spcAft>
              <a:buNone/>
              <a:defRPr sz="1600" b="1"/>
            </a:lvl5pPr>
            <a:lvl6pPr lvl="5" rtl="0">
              <a:spcBef>
                <a:spcPts val="1600"/>
              </a:spcBef>
              <a:spcAft>
                <a:spcPts val="0"/>
              </a:spcAft>
              <a:buNone/>
              <a:defRPr sz="1600" b="1"/>
            </a:lvl6pPr>
            <a:lvl7pPr lvl="6" rtl="0">
              <a:spcBef>
                <a:spcPts val="1600"/>
              </a:spcBef>
              <a:spcAft>
                <a:spcPts val="0"/>
              </a:spcAft>
              <a:buNone/>
              <a:defRPr sz="1600" b="1"/>
            </a:lvl7pPr>
            <a:lvl8pPr lvl="7" rtl="0">
              <a:spcBef>
                <a:spcPts val="1600"/>
              </a:spcBef>
              <a:spcAft>
                <a:spcPts val="0"/>
              </a:spcAft>
              <a:buNone/>
              <a:defRPr sz="1600" b="1"/>
            </a:lvl8pPr>
            <a:lvl9pPr lvl="8" rtl="0">
              <a:spcBef>
                <a:spcPts val="1600"/>
              </a:spcBef>
              <a:spcAft>
                <a:spcPts val="1600"/>
              </a:spcAft>
              <a:buNone/>
              <a:defRPr sz="1600" b="1"/>
            </a:lvl9pPr>
          </a:lstStyle>
          <a:p>
            <a:endParaRPr/>
          </a:p>
        </p:txBody>
      </p:sp>
      <p:sp>
        <p:nvSpPr>
          <p:cNvPr id="144" name="Google Shape;144;p16"/>
          <p:cNvSpPr txBox="1">
            <a:spLocks noGrp="1"/>
          </p:cNvSpPr>
          <p:nvPr>
            <p:ph type="subTitle" idx="5"/>
          </p:nvPr>
        </p:nvSpPr>
        <p:spPr>
          <a:xfrm>
            <a:off x="1402375" y="2032075"/>
            <a:ext cx="2618700" cy="7665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145" name="Google Shape;145;p16"/>
          <p:cNvSpPr txBox="1">
            <a:spLocks noGrp="1"/>
          </p:cNvSpPr>
          <p:nvPr>
            <p:ph type="title" idx="6" hasCustomPrompt="1"/>
          </p:nvPr>
        </p:nvSpPr>
        <p:spPr>
          <a:xfrm>
            <a:off x="623875" y="1530225"/>
            <a:ext cx="778500" cy="487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3000">
                <a:solidFill>
                  <a:schemeClr val="accent3"/>
                </a:solidFill>
              </a:defRPr>
            </a:lvl1pPr>
            <a:lvl2pPr lvl="1" algn="ctr" rtl="0">
              <a:spcBef>
                <a:spcPts val="0"/>
              </a:spcBef>
              <a:spcAft>
                <a:spcPts val="0"/>
              </a:spcAft>
              <a:buSzPts val="2000"/>
              <a:buNone/>
              <a:defRPr sz="2000" b="1"/>
            </a:lvl2pPr>
            <a:lvl3pPr lvl="2" algn="ctr" rtl="0">
              <a:spcBef>
                <a:spcPts val="0"/>
              </a:spcBef>
              <a:spcAft>
                <a:spcPts val="0"/>
              </a:spcAft>
              <a:buSzPts val="2000"/>
              <a:buNone/>
              <a:defRPr sz="2000" b="1"/>
            </a:lvl3pPr>
            <a:lvl4pPr lvl="3" algn="ctr" rtl="0">
              <a:spcBef>
                <a:spcPts val="0"/>
              </a:spcBef>
              <a:spcAft>
                <a:spcPts val="0"/>
              </a:spcAft>
              <a:buSzPts val="2000"/>
              <a:buNone/>
              <a:defRPr sz="2000" b="1"/>
            </a:lvl4pPr>
            <a:lvl5pPr lvl="4" algn="ctr" rtl="0">
              <a:spcBef>
                <a:spcPts val="0"/>
              </a:spcBef>
              <a:spcAft>
                <a:spcPts val="0"/>
              </a:spcAft>
              <a:buSzPts val="2000"/>
              <a:buNone/>
              <a:defRPr sz="2000" b="1"/>
            </a:lvl5pPr>
            <a:lvl6pPr lvl="5" algn="ctr" rtl="0">
              <a:spcBef>
                <a:spcPts val="0"/>
              </a:spcBef>
              <a:spcAft>
                <a:spcPts val="0"/>
              </a:spcAft>
              <a:buSzPts val="2000"/>
              <a:buNone/>
              <a:defRPr sz="2000" b="1"/>
            </a:lvl6pPr>
            <a:lvl7pPr lvl="6" algn="ctr" rtl="0">
              <a:spcBef>
                <a:spcPts val="0"/>
              </a:spcBef>
              <a:spcAft>
                <a:spcPts val="0"/>
              </a:spcAft>
              <a:buSzPts val="2000"/>
              <a:buNone/>
              <a:defRPr sz="2000" b="1"/>
            </a:lvl7pPr>
            <a:lvl8pPr lvl="7" algn="ctr" rtl="0">
              <a:spcBef>
                <a:spcPts val="0"/>
              </a:spcBef>
              <a:spcAft>
                <a:spcPts val="0"/>
              </a:spcAft>
              <a:buSzPts val="2000"/>
              <a:buNone/>
              <a:defRPr sz="2000" b="1"/>
            </a:lvl8pPr>
            <a:lvl9pPr lvl="8" algn="ctr" rtl="0">
              <a:spcBef>
                <a:spcPts val="0"/>
              </a:spcBef>
              <a:spcAft>
                <a:spcPts val="0"/>
              </a:spcAft>
              <a:buSzPts val="2000"/>
              <a:buNone/>
              <a:defRPr sz="2000" b="1"/>
            </a:lvl9pPr>
          </a:lstStyle>
          <a:p>
            <a:r>
              <a:t>xx%</a:t>
            </a:r>
          </a:p>
        </p:txBody>
      </p:sp>
      <p:sp>
        <p:nvSpPr>
          <p:cNvPr id="146" name="Google Shape;146;p16"/>
          <p:cNvSpPr txBox="1">
            <a:spLocks noGrp="1"/>
          </p:cNvSpPr>
          <p:nvPr>
            <p:ph type="subTitle" idx="7"/>
          </p:nvPr>
        </p:nvSpPr>
        <p:spPr>
          <a:xfrm>
            <a:off x="5452419" y="3208150"/>
            <a:ext cx="1455300" cy="4116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b="1"/>
            </a:lvl1pPr>
            <a:lvl2pPr lvl="1" rtl="0">
              <a:spcBef>
                <a:spcPts val="1600"/>
              </a:spcBef>
              <a:spcAft>
                <a:spcPts val="0"/>
              </a:spcAft>
              <a:buNone/>
              <a:defRPr sz="1600" b="1"/>
            </a:lvl2pPr>
            <a:lvl3pPr lvl="2" rtl="0">
              <a:spcBef>
                <a:spcPts val="1600"/>
              </a:spcBef>
              <a:spcAft>
                <a:spcPts val="0"/>
              </a:spcAft>
              <a:buNone/>
              <a:defRPr sz="1600" b="1"/>
            </a:lvl3pPr>
            <a:lvl4pPr lvl="3" rtl="0">
              <a:spcBef>
                <a:spcPts val="1600"/>
              </a:spcBef>
              <a:spcAft>
                <a:spcPts val="0"/>
              </a:spcAft>
              <a:buNone/>
              <a:defRPr sz="1600" b="1"/>
            </a:lvl4pPr>
            <a:lvl5pPr lvl="4" rtl="0">
              <a:spcBef>
                <a:spcPts val="1600"/>
              </a:spcBef>
              <a:spcAft>
                <a:spcPts val="0"/>
              </a:spcAft>
              <a:buNone/>
              <a:defRPr sz="1600" b="1"/>
            </a:lvl5pPr>
            <a:lvl6pPr lvl="5" rtl="0">
              <a:spcBef>
                <a:spcPts val="1600"/>
              </a:spcBef>
              <a:spcAft>
                <a:spcPts val="0"/>
              </a:spcAft>
              <a:buNone/>
              <a:defRPr sz="1600" b="1"/>
            </a:lvl6pPr>
            <a:lvl7pPr lvl="6" rtl="0">
              <a:spcBef>
                <a:spcPts val="1600"/>
              </a:spcBef>
              <a:spcAft>
                <a:spcPts val="0"/>
              </a:spcAft>
              <a:buNone/>
              <a:defRPr sz="1600" b="1"/>
            </a:lvl7pPr>
            <a:lvl8pPr lvl="7" rtl="0">
              <a:spcBef>
                <a:spcPts val="1600"/>
              </a:spcBef>
              <a:spcAft>
                <a:spcPts val="0"/>
              </a:spcAft>
              <a:buNone/>
              <a:defRPr sz="1600" b="1"/>
            </a:lvl8pPr>
            <a:lvl9pPr lvl="8" rtl="0">
              <a:spcBef>
                <a:spcPts val="1600"/>
              </a:spcBef>
              <a:spcAft>
                <a:spcPts val="1600"/>
              </a:spcAft>
              <a:buNone/>
              <a:defRPr sz="1600" b="1"/>
            </a:lvl9pPr>
          </a:lstStyle>
          <a:p>
            <a:endParaRPr/>
          </a:p>
        </p:txBody>
      </p:sp>
      <p:sp>
        <p:nvSpPr>
          <p:cNvPr id="147" name="Google Shape;147;p16"/>
          <p:cNvSpPr txBox="1">
            <a:spLocks noGrp="1"/>
          </p:cNvSpPr>
          <p:nvPr>
            <p:ph type="subTitle" idx="8"/>
          </p:nvPr>
        </p:nvSpPr>
        <p:spPr>
          <a:xfrm>
            <a:off x="5452425" y="3683775"/>
            <a:ext cx="2618700" cy="7665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148" name="Google Shape;148;p16"/>
          <p:cNvSpPr txBox="1">
            <a:spLocks noGrp="1"/>
          </p:cNvSpPr>
          <p:nvPr>
            <p:ph type="title" idx="9" hasCustomPrompt="1"/>
          </p:nvPr>
        </p:nvSpPr>
        <p:spPr>
          <a:xfrm>
            <a:off x="4673925" y="3170050"/>
            <a:ext cx="778500" cy="487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3000">
                <a:solidFill>
                  <a:schemeClr val="accent3"/>
                </a:solidFill>
              </a:defRPr>
            </a:lvl1pPr>
            <a:lvl2pPr lvl="1" algn="ctr" rtl="0">
              <a:spcBef>
                <a:spcPts val="0"/>
              </a:spcBef>
              <a:spcAft>
                <a:spcPts val="0"/>
              </a:spcAft>
              <a:buSzPts val="2000"/>
              <a:buNone/>
              <a:defRPr sz="2000" b="1"/>
            </a:lvl2pPr>
            <a:lvl3pPr lvl="2" algn="ctr" rtl="0">
              <a:spcBef>
                <a:spcPts val="0"/>
              </a:spcBef>
              <a:spcAft>
                <a:spcPts val="0"/>
              </a:spcAft>
              <a:buSzPts val="2000"/>
              <a:buNone/>
              <a:defRPr sz="2000" b="1"/>
            </a:lvl3pPr>
            <a:lvl4pPr lvl="3" algn="ctr" rtl="0">
              <a:spcBef>
                <a:spcPts val="0"/>
              </a:spcBef>
              <a:spcAft>
                <a:spcPts val="0"/>
              </a:spcAft>
              <a:buSzPts val="2000"/>
              <a:buNone/>
              <a:defRPr sz="2000" b="1"/>
            </a:lvl4pPr>
            <a:lvl5pPr lvl="4" algn="ctr" rtl="0">
              <a:spcBef>
                <a:spcPts val="0"/>
              </a:spcBef>
              <a:spcAft>
                <a:spcPts val="0"/>
              </a:spcAft>
              <a:buSzPts val="2000"/>
              <a:buNone/>
              <a:defRPr sz="2000" b="1"/>
            </a:lvl5pPr>
            <a:lvl6pPr lvl="5" algn="ctr" rtl="0">
              <a:spcBef>
                <a:spcPts val="0"/>
              </a:spcBef>
              <a:spcAft>
                <a:spcPts val="0"/>
              </a:spcAft>
              <a:buSzPts val="2000"/>
              <a:buNone/>
              <a:defRPr sz="2000" b="1"/>
            </a:lvl6pPr>
            <a:lvl7pPr lvl="6" algn="ctr" rtl="0">
              <a:spcBef>
                <a:spcPts val="0"/>
              </a:spcBef>
              <a:spcAft>
                <a:spcPts val="0"/>
              </a:spcAft>
              <a:buSzPts val="2000"/>
              <a:buNone/>
              <a:defRPr sz="2000" b="1"/>
            </a:lvl7pPr>
            <a:lvl8pPr lvl="7" algn="ctr" rtl="0">
              <a:spcBef>
                <a:spcPts val="0"/>
              </a:spcBef>
              <a:spcAft>
                <a:spcPts val="0"/>
              </a:spcAft>
              <a:buSzPts val="2000"/>
              <a:buNone/>
              <a:defRPr sz="2000" b="1"/>
            </a:lvl8pPr>
            <a:lvl9pPr lvl="8" algn="ctr" rtl="0">
              <a:spcBef>
                <a:spcPts val="0"/>
              </a:spcBef>
              <a:spcAft>
                <a:spcPts val="0"/>
              </a:spcAft>
              <a:buSzPts val="2000"/>
              <a:buNone/>
              <a:defRPr sz="2000" b="1"/>
            </a:lvl9pPr>
          </a:lstStyle>
          <a:p>
            <a:r>
              <a:t>xx%</a:t>
            </a:r>
          </a:p>
        </p:txBody>
      </p:sp>
      <p:sp>
        <p:nvSpPr>
          <p:cNvPr id="149" name="Google Shape;149;p16"/>
          <p:cNvSpPr txBox="1">
            <a:spLocks noGrp="1"/>
          </p:cNvSpPr>
          <p:nvPr>
            <p:ph type="subTitle" idx="13"/>
          </p:nvPr>
        </p:nvSpPr>
        <p:spPr>
          <a:xfrm>
            <a:off x="1402369" y="3208150"/>
            <a:ext cx="1455300" cy="4116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1600" b="1"/>
            </a:lvl1pPr>
            <a:lvl2pPr lvl="1" rtl="0">
              <a:spcBef>
                <a:spcPts val="1600"/>
              </a:spcBef>
              <a:spcAft>
                <a:spcPts val="0"/>
              </a:spcAft>
              <a:buNone/>
              <a:defRPr sz="1600" b="1"/>
            </a:lvl2pPr>
            <a:lvl3pPr lvl="2" rtl="0">
              <a:spcBef>
                <a:spcPts val="1600"/>
              </a:spcBef>
              <a:spcAft>
                <a:spcPts val="0"/>
              </a:spcAft>
              <a:buNone/>
              <a:defRPr sz="1600" b="1"/>
            </a:lvl3pPr>
            <a:lvl4pPr lvl="3" rtl="0">
              <a:spcBef>
                <a:spcPts val="1600"/>
              </a:spcBef>
              <a:spcAft>
                <a:spcPts val="0"/>
              </a:spcAft>
              <a:buNone/>
              <a:defRPr sz="1600" b="1"/>
            </a:lvl4pPr>
            <a:lvl5pPr lvl="4" rtl="0">
              <a:spcBef>
                <a:spcPts val="1600"/>
              </a:spcBef>
              <a:spcAft>
                <a:spcPts val="0"/>
              </a:spcAft>
              <a:buNone/>
              <a:defRPr sz="1600" b="1"/>
            </a:lvl5pPr>
            <a:lvl6pPr lvl="5" rtl="0">
              <a:spcBef>
                <a:spcPts val="1600"/>
              </a:spcBef>
              <a:spcAft>
                <a:spcPts val="0"/>
              </a:spcAft>
              <a:buNone/>
              <a:defRPr sz="1600" b="1"/>
            </a:lvl6pPr>
            <a:lvl7pPr lvl="6" rtl="0">
              <a:spcBef>
                <a:spcPts val="1600"/>
              </a:spcBef>
              <a:spcAft>
                <a:spcPts val="0"/>
              </a:spcAft>
              <a:buNone/>
              <a:defRPr sz="1600" b="1"/>
            </a:lvl7pPr>
            <a:lvl8pPr lvl="7" rtl="0">
              <a:spcBef>
                <a:spcPts val="1600"/>
              </a:spcBef>
              <a:spcAft>
                <a:spcPts val="0"/>
              </a:spcAft>
              <a:buNone/>
              <a:defRPr sz="1600" b="1"/>
            </a:lvl8pPr>
            <a:lvl9pPr lvl="8" rtl="0">
              <a:spcBef>
                <a:spcPts val="1600"/>
              </a:spcBef>
              <a:spcAft>
                <a:spcPts val="1600"/>
              </a:spcAft>
              <a:buNone/>
              <a:defRPr sz="1600" b="1"/>
            </a:lvl9pPr>
          </a:lstStyle>
          <a:p>
            <a:endParaRPr/>
          </a:p>
        </p:txBody>
      </p:sp>
      <p:sp>
        <p:nvSpPr>
          <p:cNvPr id="150" name="Google Shape;150;p16"/>
          <p:cNvSpPr txBox="1">
            <a:spLocks noGrp="1"/>
          </p:cNvSpPr>
          <p:nvPr>
            <p:ph type="subTitle" idx="14"/>
          </p:nvPr>
        </p:nvSpPr>
        <p:spPr>
          <a:xfrm>
            <a:off x="1402375" y="3683775"/>
            <a:ext cx="2618700" cy="7665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1600"/>
              </a:spcBef>
              <a:spcAft>
                <a:spcPts val="0"/>
              </a:spcAft>
              <a:buNone/>
              <a:defRPr sz="1600"/>
            </a:lvl2pPr>
            <a:lvl3pPr lvl="2" rtl="0">
              <a:lnSpc>
                <a:spcPct val="100000"/>
              </a:lnSpc>
              <a:spcBef>
                <a:spcPts val="1600"/>
              </a:spcBef>
              <a:spcAft>
                <a:spcPts val="0"/>
              </a:spcAft>
              <a:buNone/>
              <a:defRPr sz="1600"/>
            </a:lvl3pPr>
            <a:lvl4pPr lvl="3" rtl="0">
              <a:lnSpc>
                <a:spcPct val="100000"/>
              </a:lnSpc>
              <a:spcBef>
                <a:spcPts val="1600"/>
              </a:spcBef>
              <a:spcAft>
                <a:spcPts val="0"/>
              </a:spcAft>
              <a:buNone/>
              <a:defRPr sz="1600"/>
            </a:lvl4pPr>
            <a:lvl5pPr lvl="4" rtl="0">
              <a:lnSpc>
                <a:spcPct val="100000"/>
              </a:lnSpc>
              <a:spcBef>
                <a:spcPts val="1600"/>
              </a:spcBef>
              <a:spcAft>
                <a:spcPts val="0"/>
              </a:spcAft>
              <a:buNone/>
              <a:defRPr sz="1600"/>
            </a:lvl5pPr>
            <a:lvl6pPr lvl="5" rtl="0">
              <a:lnSpc>
                <a:spcPct val="100000"/>
              </a:lnSpc>
              <a:spcBef>
                <a:spcPts val="1600"/>
              </a:spcBef>
              <a:spcAft>
                <a:spcPts val="0"/>
              </a:spcAft>
              <a:buNone/>
              <a:defRPr sz="1600"/>
            </a:lvl6pPr>
            <a:lvl7pPr lvl="6" rtl="0">
              <a:lnSpc>
                <a:spcPct val="100000"/>
              </a:lnSpc>
              <a:spcBef>
                <a:spcPts val="1600"/>
              </a:spcBef>
              <a:spcAft>
                <a:spcPts val="0"/>
              </a:spcAft>
              <a:buNone/>
              <a:defRPr sz="1600"/>
            </a:lvl7pPr>
            <a:lvl8pPr lvl="7" rtl="0">
              <a:lnSpc>
                <a:spcPct val="100000"/>
              </a:lnSpc>
              <a:spcBef>
                <a:spcPts val="1600"/>
              </a:spcBef>
              <a:spcAft>
                <a:spcPts val="0"/>
              </a:spcAft>
              <a:buNone/>
              <a:defRPr sz="1600"/>
            </a:lvl8pPr>
            <a:lvl9pPr lvl="8" rtl="0">
              <a:lnSpc>
                <a:spcPct val="100000"/>
              </a:lnSpc>
              <a:spcBef>
                <a:spcPts val="1600"/>
              </a:spcBef>
              <a:spcAft>
                <a:spcPts val="1600"/>
              </a:spcAft>
              <a:buNone/>
              <a:defRPr sz="1600"/>
            </a:lvl9pPr>
          </a:lstStyle>
          <a:p>
            <a:endParaRPr/>
          </a:p>
        </p:txBody>
      </p:sp>
      <p:sp>
        <p:nvSpPr>
          <p:cNvPr id="151" name="Google Shape;151;p16"/>
          <p:cNvSpPr txBox="1">
            <a:spLocks noGrp="1"/>
          </p:cNvSpPr>
          <p:nvPr>
            <p:ph type="title" idx="15" hasCustomPrompt="1"/>
          </p:nvPr>
        </p:nvSpPr>
        <p:spPr>
          <a:xfrm>
            <a:off x="623875" y="3170050"/>
            <a:ext cx="778500" cy="487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3000">
                <a:solidFill>
                  <a:schemeClr val="accent3"/>
                </a:solidFill>
              </a:defRPr>
            </a:lvl1pPr>
            <a:lvl2pPr lvl="1" algn="ctr" rtl="0">
              <a:spcBef>
                <a:spcPts val="0"/>
              </a:spcBef>
              <a:spcAft>
                <a:spcPts val="0"/>
              </a:spcAft>
              <a:buSzPts val="2000"/>
              <a:buNone/>
              <a:defRPr sz="2000" b="1"/>
            </a:lvl2pPr>
            <a:lvl3pPr lvl="2" algn="ctr" rtl="0">
              <a:spcBef>
                <a:spcPts val="0"/>
              </a:spcBef>
              <a:spcAft>
                <a:spcPts val="0"/>
              </a:spcAft>
              <a:buSzPts val="2000"/>
              <a:buNone/>
              <a:defRPr sz="2000" b="1"/>
            </a:lvl3pPr>
            <a:lvl4pPr lvl="3" algn="ctr" rtl="0">
              <a:spcBef>
                <a:spcPts val="0"/>
              </a:spcBef>
              <a:spcAft>
                <a:spcPts val="0"/>
              </a:spcAft>
              <a:buSzPts val="2000"/>
              <a:buNone/>
              <a:defRPr sz="2000" b="1"/>
            </a:lvl4pPr>
            <a:lvl5pPr lvl="4" algn="ctr" rtl="0">
              <a:spcBef>
                <a:spcPts val="0"/>
              </a:spcBef>
              <a:spcAft>
                <a:spcPts val="0"/>
              </a:spcAft>
              <a:buSzPts val="2000"/>
              <a:buNone/>
              <a:defRPr sz="2000" b="1"/>
            </a:lvl5pPr>
            <a:lvl6pPr lvl="5" algn="ctr" rtl="0">
              <a:spcBef>
                <a:spcPts val="0"/>
              </a:spcBef>
              <a:spcAft>
                <a:spcPts val="0"/>
              </a:spcAft>
              <a:buSzPts val="2000"/>
              <a:buNone/>
              <a:defRPr sz="2000" b="1"/>
            </a:lvl6pPr>
            <a:lvl7pPr lvl="6" algn="ctr" rtl="0">
              <a:spcBef>
                <a:spcPts val="0"/>
              </a:spcBef>
              <a:spcAft>
                <a:spcPts val="0"/>
              </a:spcAft>
              <a:buSzPts val="2000"/>
              <a:buNone/>
              <a:defRPr sz="2000" b="1"/>
            </a:lvl7pPr>
            <a:lvl8pPr lvl="7" algn="ctr" rtl="0">
              <a:spcBef>
                <a:spcPts val="0"/>
              </a:spcBef>
              <a:spcAft>
                <a:spcPts val="0"/>
              </a:spcAft>
              <a:buSzPts val="2000"/>
              <a:buNone/>
              <a:defRPr sz="2000" b="1"/>
            </a:lvl8pPr>
            <a:lvl9pPr lvl="8" algn="ctr" rtl="0">
              <a:spcBef>
                <a:spcPts val="0"/>
              </a:spcBef>
              <a:spcAft>
                <a:spcPts val="0"/>
              </a:spcAft>
              <a:buSzPts val="2000"/>
              <a:buNone/>
              <a:defRPr sz="2000" b="1"/>
            </a:lvl9pPr>
          </a:lstStyle>
          <a:p>
            <a:r>
              <a:t>xx%</a:t>
            </a:r>
          </a:p>
        </p:txBody>
      </p:sp>
      <p:sp>
        <p:nvSpPr>
          <p:cNvPr id="152" name="Google Shape;152;p16"/>
          <p:cNvSpPr/>
          <p:nvPr/>
        </p:nvSpPr>
        <p:spPr>
          <a:xfrm>
            <a:off x="238225" y="4733525"/>
            <a:ext cx="2871300" cy="2871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6"/>
          <p:cNvSpPr/>
          <p:nvPr/>
        </p:nvSpPr>
        <p:spPr>
          <a:xfrm>
            <a:off x="6851300" y="509400"/>
            <a:ext cx="183000" cy="183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6"/>
          <p:cNvSpPr/>
          <p:nvPr/>
        </p:nvSpPr>
        <p:spPr>
          <a:xfrm flipH="1">
            <a:off x="7849675" y="234600"/>
            <a:ext cx="1162200" cy="11622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itle + Text">
  <p:cSld name="CUSTOM_6">
    <p:bg>
      <p:bgPr>
        <a:solidFill>
          <a:schemeClr val="accent3"/>
        </a:solidFill>
        <a:effectLst/>
      </p:bgPr>
    </p:bg>
    <p:spTree>
      <p:nvGrpSpPr>
        <p:cNvPr id="1" name="Shape 193"/>
        <p:cNvGrpSpPr/>
        <p:nvPr/>
      </p:nvGrpSpPr>
      <p:grpSpPr>
        <a:xfrm>
          <a:off x="0" y="0"/>
          <a:ext cx="0" cy="0"/>
          <a:chOff x="0" y="0"/>
          <a:chExt cx="0" cy="0"/>
        </a:xfrm>
      </p:grpSpPr>
      <p:sp>
        <p:nvSpPr>
          <p:cNvPr id="194" name="Google Shape;194;p20"/>
          <p:cNvSpPr/>
          <p:nvPr/>
        </p:nvSpPr>
        <p:spPr>
          <a:xfrm>
            <a:off x="1756500" y="4337950"/>
            <a:ext cx="1495200" cy="1495200"/>
          </a:xfrm>
          <a:prstGeom prst="ellipse">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3939575" y="100"/>
            <a:ext cx="5204400" cy="51435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8070875" y="-944675"/>
            <a:ext cx="2448900" cy="24489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2694425" y="538950"/>
            <a:ext cx="201000" cy="20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7083725" y="4171375"/>
            <a:ext cx="636900" cy="63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1831125" y="100"/>
            <a:ext cx="2448900" cy="2448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txBox="1">
            <a:spLocks noGrp="1"/>
          </p:cNvSpPr>
          <p:nvPr>
            <p:ph type="ctrTitle"/>
          </p:nvPr>
        </p:nvSpPr>
        <p:spPr>
          <a:xfrm>
            <a:off x="713225" y="1878000"/>
            <a:ext cx="3858900" cy="1387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200"/>
              <a:buNone/>
              <a:defRPr sz="8000" b="1">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1" name="Google Shape;201;p20"/>
          <p:cNvSpPr txBox="1">
            <a:spLocks noGrp="1"/>
          </p:cNvSpPr>
          <p:nvPr>
            <p:ph type="subTitle" idx="1"/>
          </p:nvPr>
        </p:nvSpPr>
        <p:spPr>
          <a:xfrm>
            <a:off x="5280100" y="1468200"/>
            <a:ext cx="2523300" cy="2207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200"/>
              <a:buFont typeface="Montserrat Light"/>
              <a:buNone/>
              <a:defRPr sz="1900">
                <a:solidFill>
                  <a:schemeClr val="accent1"/>
                </a:solidFill>
              </a:defRPr>
            </a:lvl1pPr>
            <a:lvl2pPr lvl="1" algn="ctr" rtl="0">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2pPr>
            <a:lvl3pPr lvl="2" algn="ctr" rtl="0">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3pPr>
            <a:lvl4pPr lvl="3" algn="ctr" rtl="0">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4pPr>
            <a:lvl5pPr lvl="4" algn="ctr" rtl="0">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5pPr>
            <a:lvl6pPr lvl="5" algn="ctr" rtl="0">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6pPr>
            <a:lvl7pPr lvl="6" algn="ctr" rtl="0">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7pPr>
            <a:lvl8pPr lvl="7" algn="ctr" rtl="0">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8pPr>
            <a:lvl9pPr lvl="8" algn="ctr" rtl="0">
              <a:lnSpc>
                <a:spcPct val="100000"/>
              </a:lnSpc>
              <a:spcBef>
                <a:spcPts val="0"/>
              </a:spcBef>
              <a:spcAft>
                <a:spcPts val="0"/>
              </a:spcAft>
              <a:buClr>
                <a:schemeClr val="lt1"/>
              </a:buClr>
              <a:buSzPts val="1200"/>
              <a:buFont typeface="Montserrat Light"/>
              <a:buNone/>
              <a:defRPr sz="1200">
                <a:solidFill>
                  <a:schemeClr val="lt1"/>
                </a:solidFill>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omuns + numbers">
  <p:cSld name="BLANK_1_1_1_1_1_1_1_1_1_1_1_1_1">
    <p:spTree>
      <p:nvGrpSpPr>
        <p:cNvPr id="1" name="Shape 225"/>
        <p:cNvGrpSpPr/>
        <p:nvPr/>
      </p:nvGrpSpPr>
      <p:grpSpPr>
        <a:xfrm>
          <a:off x="0" y="0"/>
          <a:ext cx="0" cy="0"/>
          <a:chOff x="0" y="0"/>
          <a:chExt cx="0" cy="0"/>
        </a:xfrm>
      </p:grpSpPr>
      <p:sp>
        <p:nvSpPr>
          <p:cNvPr id="226" name="Google Shape;226;p2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500"/>
              <a:buFont typeface="Montserrat SemiBold"/>
              <a:buNone/>
              <a:defRPr b="1">
                <a:solidFill>
                  <a:schemeClr val="accent1"/>
                </a:solidFill>
              </a:defRPr>
            </a:lvl1pPr>
            <a:lvl2pPr lvl="1"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2pPr>
            <a:lvl3pPr lvl="2"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3pPr>
            <a:lvl4pPr lvl="3"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4pPr>
            <a:lvl5pPr lvl="4"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5pPr>
            <a:lvl6pPr lvl="5"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6pPr>
            <a:lvl7pPr lvl="6"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7pPr>
            <a:lvl8pPr lvl="7"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8pPr>
            <a:lvl9pPr lvl="8" rtl="0">
              <a:spcBef>
                <a:spcPts val="0"/>
              </a:spcBef>
              <a:spcAft>
                <a:spcPts val="0"/>
              </a:spcAft>
              <a:buSzPts val="3500"/>
              <a:buFont typeface="Montserrat SemiBold"/>
              <a:buNone/>
              <a:defRPr sz="3500">
                <a:latin typeface="Montserrat SemiBold"/>
                <a:ea typeface="Montserrat SemiBold"/>
                <a:cs typeface="Montserrat SemiBold"/>
                <a:sym typeface="Montserrat SemiBold"/>
              </a:defRPr>
            </a:lvl9pPr>
          </a:lstStyle>
          <a:p>
            <a:endParaRPr/>
          </a:p>
        </p:txBody>
      </p:sp>
      <p:sp>
        <p:nvSpPr>
          <p:cNvPr id="227" name="Google Shape;227;p24"/>
          <p:cNvSpPr txBox="1">
            <a:spLocks noGrp="1"/>
          </p:cNvSpPr>
          <p:nvPr>
            <p:ph type="subTitle" idx="1"/>
          </p:nvPr>
        </p:nvSpPr>
        <p:spPr>
          <a:xfrm>
            <a:off x="833850" y="3727550"/>
            <a:ext cx="16737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28" name="Google Shape;228;p24"/>
          <p:cNvSpPr txBox="1">
            <a:spLocks noGrp="1"/>
          </p:cNvSpPr>
          <p:nvPr>
            <p:ph type="title" idx="2"/>
          </p:nvPr>
        </p:nvSpPr>
        <p:spPr>
          <a:xfrm>
            <a:off x="1400700" y="1824625"/>
            <a:ext cx="6867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atin typeface="Monda"/>
                <a:ea typeface="Monda"/>
                <a:cs typeface="Monda"/>
                <a:sym typeface="Monda"/>
              </a:defRPr>
            </a:lvl1pPr>
            <a:lvl2pPr lvl="1" algn="ctr" rtl="0">
              <a:spcBef>
                <a:spcPts val="0"/>
              </a:spcBef>
              <a:spcAft>
                <a:spcPts val="0"/>
              </a:spcAft>
              <a:buNone/>
              <a:defRPr sz="1600">
                <a:latin typeface="Monda"/>
                <a:ea typeface="Monda"/>
                <a:cs typeface="Monda"/>
                <a:sym typeface="Monda"/>
              </a:defRPr>
            </a:lvl2pPr>
            <a:lvl3pPr lvl="2" algn="ctr" rtl="0">
              <a:spcBef>
                <a:spcPts val="0"/>
              </a:spcBef>
              <a:spcAft>
                <a:spcPts val="0"/>
              </a:spcAft>
              <a:buNone/>
              <a:defRPr sz="1600">
                <a:latin typeface="Monda"/>
                <a:ea typeface="Monda"/>
                <a:cs typeface="Monda"/>
                <a:sym typeface="Monda"/>
              </a:defRPr>
            </a:lvl3pPr>
            <a:lvl4pPr lvl="3" algn="ctr" rtl="0">
              <a:spcBef>
                <a:spcPts val="0"/>
              </a:spcBef>
              <a:spcAft>
                <a:spcPts val="0"/>
              </a:spcAft>
              <a:buNone/>
              <a:defRPr sz="1600">
                <a:latin typeface="Monda"/>
                <a:ea typeface="Monda"/>
                <a:cs typeface="Monda"/>
                <a:sym typeface="Monda"/>
              </a:defRPr>
            </a:lvl4pPr>
            <a:lvl5pPr lvl="4" algn="ctr" rtl="0">
              <a:spcBef>
                <a:spcPts val="0"/>
              </a:spcBef>
              <a:spcAft>
                <a:spcPts val="0"/>
              </a:spcAft>
              <a:buNone/>
              <a:defRPr sz="1600">
                <a:latin typeface="Monda"/>
                <a:ea typeface="Monda"/>
                <a:cs typeface="Monda"/>
                <a:sym typeface="Monda"/>
              </a:defRPr>
            </a:lvl5pPr>
            <a:lvl6pPr lvl="5" algn="ctr" rtl="0">
              <a:spcBef>
                <a:spcPts val="0"/>
              </a:spcBef>
              <a:spcAft>
                <a:spcPts val="0"/>
              </a:spcAft>
              <a:buNone/>
              <a:defRPr sz="1600">
                <a:latin typeface="Monda"/>
                <a:ea typeface="Monda"/>
                <a:cs typeface="Monda"/>
                <a:sym typeface="Monda"/>
              </a:defRPr>
            </a:lvl6pPr>
            <a:lvl7pPr lvl="6" algn="ctr" rtl="0">
              <a:spcBef>
                <a:spcPts val="0"/>
              </a:spcBef>
              <a:spcAft>
                <a:spcPts val="0"/>
              </a:spcAft>
              <a:buNone/>
              <a:defRPr sz="1600">
                <a:latin typeface="Monda"/>
                <a:ea typeface="Monda"/>
                <a:cs typeface="Monda"/>
                <a:sym typeface="Monda"/>
              </a:defRPr>
            </a:lvl7pPr>
            <a:lvl8pPr lvl="7" algn="ctr" rtl="0">
              <a:spcBef>
                <a:spcPts val="0"/>
              </a:spcBef>
              <a:spcAft>
                <a:spcPts val="0"/>
              </a:spcAft>
              <a:buNone/>
              <a:defRPr sz="1600">
                <a:latin typeface="Monda"/>
                <a:ea typeface="Monda"/>
                <a:cs typeface="Monda"/>
                <a:sym typeface="Monda"/>
              </a:defRPr>
            </a:lvl8pPr>
            <a:lvl9pPr lvl="8" algn="ctr" rtl="0">
              <a:spcBef>
                <a:spcPts val="0"/>
              </a:spcBef>
              <a:spcAft>
                <a:spcPts val="0"/>
              </a:spcAft>
              <a:buNone/>
              <a:defRPr sz="1600">
                <a:latin typeface="Monda"/>
                <a:ea typeface="Monda"/>
                <a:cs typeface="Monda"/>
                <a:sym typeface="Monda"/>
              </a:defRPr>
            </a:lvl9pPr>
          </a:lstStyle>
          <a:p>
            <a:endParaRPr/>
          </a:p>
        </p:txBody>
      </p:sp>
      <p:sp>
        <p:nvSpPr>
          <p:cNvPr id="229" name="Google Shape;229;p24"/>
          <p:cNvSpPr txBox="1">
            <a:spLocks noGrp="1"/>
          </p:cNvSpPr>
          <p:nvPr>
            <p:ph type="title" idx="3"/>
          </p:nvPr>
        </p:nvSpPr>
        <p:spPr>
          <a:xfrm>
            <a:off x="3209755" y="1824625"/>
            <a:ext cx="6867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atin typeface="Monda"/>
                <a:ea typeface="Monda"/>
                <a:cs typeface="Monda"/>
                <a:sym typeface="Monda"/>
              </a:defRPr>
            </a:lvl1pPr>
            <a:lvl2pPr lvl="1" algn="ctr" rtl="0">
              <a:spcBef>
                <a:spcPts val="0"/>
              </a:spcBef>
              <a:spcAft>
                <a:spcPts val="0"/>
              </a:spcAft>
              <a:buNone/>
              <a:defRPr sz="1600">
                <a:latin typeface="Monda"/>
                <a:ea typeface="Monda"/>
                <a:cs typeface="Monda"/>
                <a:sym typeface="Monda"/>
              </a:defRPr>
            </a:lvl2pPr>
            <a:lvl3pPr lvl="2" algn="ctr" rtl="0">
              <a:spcBef>
                <a:spcPts val="0"/>
              </a:spcBef>
              <a:spcAft>
                <a:spcPts val="0"/>
              </a:spcAft>
              <a:buNone/>
              <a:defRPr sz="1600">
                <a:latin typeface="Monda"/>
                <a:ea typeface="Monda"/>
                <a:cs typeface="Monda"/>
                <a:sym typeface="Monda"/>
              </a:defRPr>
            </a:lvl3pPr>
            <a:lvl4pPr lvl="3" algn="ctr" rtl="0">
              <a:spcBef>
                <a:spcPts val="0"/>
              </a:spcBef>
              <a:spcAft>
                <a:spcPts val="0"/>
              </a:spcAft>
              <a:buNone/>
              <a:defRPr sz="1600">
                <a:latin typeface="Monda"/>
                <a:ea typeface="Monda"/>
                <a:cs typeface="Monda"/>
                <a:sym typeface="Monda"/>
              </a:defRPr>
            </a:lvl4pPr>
            <a:lvl5pPr lvl="4" algn="ctr" rtl="0">
              <a:spcBef>
                <a:spcPts val="0"/>
              </a:spcBef>
              <a:spcAft>
                <a:spcPts val="0"/>
              </a:spcAft>
              <a:buNone/>
              <a:defRPr sz="1600">
                <a:latin typeface="Monda"/>
                <a:ea typeface="Monda"/>
                <a:cs typeface="Monda"/>
                <a:sym typeface="Monda"/>
              </a:defRPr>
            </a:lvl5pPr>
            <a:lvl6pPr lvl="5" algn="ctr" rtl="0">
              <a:spcBef>
                <a:spcPts val="0"/>
              </a:spcBef>
              <a:spcAft>
                <a:spcPts val="0"/>
              </a:spcAft>
              <a:buNone/>
              <a:defRPr sz="1600">
                <a:latin typeface="Monda"/>
                <a:ea typeface="Monda"/>
                <a:cs typeface="Monda"/>
                <a:sym typeface="Monda"/>
              </a:defRPr>
            </a:lvl6pPr>
            <a:lvl7pPr lvl="6" algn="ctr" rtl="0">
              <a:spcBef>
                <a:spcPts val="0"/>
              </a:spcBef>
              <a:spcAft>
                <a:spcPts val="0"/>
              </a:spcAft>
              <a:buNone/>
              <a:defRPr sz="1600">
                <a:latin typeface="Monda"/>
                <a:ea typeface="Monda"/>
                <a:cs typeface="Monda"/>
                <a:sym typeface="Monda"/>
              </a:defRPr>
            </a:lvl7pPr>
            <a:lvl8pPr lvl="7" algn="ctr" rtl="0">
              <a:spcBef>
                <a:spcPts val="0"/>
              </a:spcBef>
              <a:spcAft>
                <a:spcPts val="0"/>
              </a:spcAft>
              <a:buNone/>
              <a:defRPr sz="1600">
                <a:latin typeface="Monda"/>
                <a:ea typeface="Monda"/>
                <a:cs typeface="Monda"/>
                <a:sym typeface="Monda"/>
              </a:defRPr>
            </a:lvl8pPr>
            <a:lvl9pPr lvl="8" algn="ctr" rtl="0">
              <a:spcBef>
                <a:spcPts val="0"/>
              </a:spcBef>
              <a:spcAft>
                <a:spcPts val="0"/>
              </a:spcAft>
              <a:buNone/>
              <a:defRPr sz="1600">
                <a:latin typeface="Monda"/>
                <a:ea typeface="Monda"/>
                <a:cs typeface="Monda"/>
                <a:sym typeface="Monda"/>
              </a:defRPr>
            </a:lvl9pPr>
          </a:lstStyle>
          <a:p>
            <a:endParaRPr/>
          </a:p>
        </p:txBody>
      </p:sp>
      <p:sp>
        <p:nvSpPr>
          <p:cNvPr id="230" name="Google Shape;230;p24"/>
          <p:cNvSpPr txBox="1">
            <a:spLocks noGrp="1"/>
          </p:cNvSpPr>
          <p:nvPr>
            <p:ph type="title" idx="4"/>
          </p:nvPr>
        </p:nvSpPr>
        <p:spPr>
          <a:xfrm>
            <a:off x="5023178" y="1824625"/>
            <a:ext cx="6867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atin typeface="Monda"/>
                <a:ea typeface="Monda"/>
                <a:cs typeface="Monda"/>
                <a:sym typeface="Monda"/>
              </a:defRPr>
            </a:lvl1pPr>
            <a:lvl2pPr lvl="1" algn="ctr" rtl="0">
              <a:spcBef>
                <a:spcPts val="0"/>
              </a:spcBef>
              <a:spcAft>
                <a:spcPts val="0"/>
              </a:spcAft>
              <a:buNone/>
              <a:defRPr sz="1600">
                <a:latin typeface="Monda"/>
                <a:ea typeface="Monda"/>
                <a:cs typeface="Monda"/>
                <a:sym typeface="Monda"/>
              </a:defRPr>
            </a:lvl2pPr>
            <a:lvl3pPr lvl="2" algn="ctr" rtl="0">
              <a:spcBef>
                <a:spcPts val="0"/>
              </a:spcBef>
              <a:spcAft>
                <a:spcPts val="0"/>
              </a:spcAft>
              <a:buNone/>
              <a:defRPr sz="1600">
                <a:latin typeface="Monda"/>
                <a:ea typeface="Monda"/>
                <a:cs typeface="Monda"/>
                <a:sym typeface="Monda"/>
              </a:defRPr>
            </a:lvl3pPr>
            <a:lvl4pPr lvl="3" algn="ctr" rtl="0">
              <a:spcBef>
                <a:spcPts val="0"/>
              </a:spcBef>
              <a:spcAft>
                <a:spcPts val="0"/>
              </a:spcAft>
              <a:buNone/>
              <a:defRPr sz="1600">
                <a:latin typeface="Monda"/>
                <a:ea typeface="Monda"/>
                <a:cs typeface="Monda"/>
                <a:sym typeface="Monda"/>
              </a:defRPr>
            </a:lvl4pPr>
            <a:lvl5pPr lvl="4" algn="ctr" rtl="0">
              <a:spcBef>
                <a:spcPts val="0"/>
              </a:spcBef>
              <a:spcAft>
                <a:spcPts val="0"/>
              </a:spcAft>
              <a:buNone/>
              <a:defRPr sz="1600">
                <a:latin typeface="Monda"/>
                <a:ea typeface="Monda"/>
                <a:cs typeface="Monda"/>
                <a:sym typeface="Monda"/>
              </a:defRPr>
            </a:lvl5pPr>
            <a:lvl6pPr lvl="5" algn="ctr" rtl="0">
              <a:spcBef>
                <a:spcPts val="0"/>
              </a:spcBef>
              <a:spcAft>
                <a:spcPts val="0"/>
              </a:spcAft>
              <a:buNone/>
              <a:defRPr sz="1600">
                <a:latin typeface="Monda"/>
                <a:ea typeface="Monda"/>
                <a:cs typeface="Monda"/>
                <a:sym typeface="Monda"/>
              </a:defRPr>
            </a:lvl6pPr>
            <a:lvl7pPr lvl="6" algn="ctr" rtl="0">
              <a:spcBef>
                <a:spcPts val="0"/>
              </a:spcBef>
              <a:spcAft>
                <a:spcPts val="0"/>
              </a:spcAft>
              <a:buNone/>
              <a:defRPr sz="1600">
                <a:latin typeface="Monda"/>
                <a:ea typeface="Monda"/>
                <a:cs typeface="Monda"/>
                <a:sym typeface="Monda"/>
              </a:defRPr>
            </a:lvl7pPr>
            <a:lvl8pPr lvl="7" algn="ctr" rtl="0">
              <a:spcBef>
                <a:spcPts val="0"/>
              </a:spcBef>
              <a:spcAft>
                <a:spcPts val="0"/>
              </a:spcAft>
              <a:buNone/>
              <a:defRPr sz="1600">
                <a:latin typeface="Monda"/>
                <a:ea typeface="Monda"/>
                <a:cs typeface="Monda"/>
                <a:sym typeface="Monda"/>
              </a:defRPr>
            </a:lvl8pPr>
            <a:lvl9pPr lvl="8" algn="ctr" rtl="0">
              <a:spcBef>
                <a:spcPts val="0"/>
              </a:spcBef>
              <a:spcAft>
                <a:spcPts val="0"/>
              </a:spcAft>
              <a:buNone/>
              <a:defRPr sz="1600">
                <a:latin typeface="Monda"/>
                <a:ea typeface="Monda"/>
                <a:cs typeface="Monda"/>
                <a:sym typeface="Monda"/>
              </a:defRPr>
            </a:lvl9pPr>
          </a:lstStyle>
          <a:p>
            <a:endParaRPr/>
          </a:p>
        </p:txBody>
      </p:sp>
      <p:sp>
        <p:nvSpPr>
          <p:cNvPr id="231" name="Google Shape;231;p24"/>
          <p:cNvSpPr txBox="1">
            <a:spLocks noGrp="1"/>
          </p:cNvSpPr>
          <p:nvPr>
            <p:ph type="title" idx="5"/>
          </p:nvPr>
        </p:nvSpPr>
        <p:spPr>
          <a:xfrm>
            <a:off x="6827887" y="1824625"/>
            <a:ext cx="6867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a:latin typeface="Monda"/>
                <a:ea typeface="Monda"/>
                <a:cs typeface="Monda"/>
                <a:sym typeface="Monda"/>
              </a:defRPr>
            </a:lvl1pPr>
            <a:lvl2pPr lvl="1" algn="ctr" rtl="0">
              <a:spcBef>
                <a:spcPts val="0"/>
              </a:spcBef>
              <a:spcAft>
                <a:spcPts val="0"/>
              </a:spcAft>
              <a:buNone/>
              <a:defRPr sz="1600">
                <a:latin typeface="Monda"/>
                <a:ea typeface="Monda"/>
                <a:cs typeface="Monda"/>
                <a:sym typeface="Monda"/>
              </a:defRPr>
            </a:lvl2pPr>
            <a:lvl3pPr lvl="2" algn="ctr" rtl="0">
              <a:spcBef>
                <a:spcPts val="0"/>
              </a:spcBef>
              <a:spcAft>
                <a:spcPts val="0"/>
              </a:spcAft>
              <a:buNone/>
              <a:defRPr sz="1600">
                <a:latin typeface="Monda"/>
                <a:ea typeface="Monda"/>
                <a:cs typeface="Monda"/>
                <a:sym typeface="Monda"/>
              </a:defRPr>
            </a:lvl3pPr>
            <a:lvl4pPr lvl="3" algn="ctr" rtl="0">
              <a:spcBef>
                <a:spcPts val="0"/>
              </a:spcBef>
              <a:spcAft>
                <a:spcPts val="0"/>
              </a:spcAft>
              <a:buNone/>
              <a:defRPr sz="1600">
                <a:latin typeface="Monda"/>
                <a:ea typeface="Monda"/>
                <a:cs typeface="Monda"/>
                <a:sym typeface="Monda"/>
              </a:defRPr>
            </a:lvl4pPr>
            <a:lvl5pPr lvl="4" algn="ctr" rtl="0">
              <a:spcBef>
                <a:spcPts val="0"/>
              </a:spcBef>
              <a:spcAft>
                <a:spcPts val="0"/>
              </a:spcAft>
              <a:buNone/>
              <a:defRPr sz="1600">
                <a:latin typeface="Monda"/>
                <a:ea typeface="Monda"/>
                <a:cs typeface="Monda"/>
                <a:sym typeface="Monda"/>
              </a:defRPr>
            </a:lvl5pPr>
            <a:lvl6pPr lvl="5" algn="ctr" rtl="0">
              <a:spcBef>
                <a:spcPts val="0"/>
              </a:spcBef>
              <a:spcAft>
                <a:spcPts val="0"/>
              </a:spcAft>
              <a:buNone/>
              <a:defRPr sz="1600">
                <a:latin typeface="Monda"/>
                <a:ea typeface="Monda"/>
                <a:cs typeface="Monda"/>
                <a:sym typeface="Monda"/>
              </a:defRPr>
            </a:lvl6pPr>
            <a:lvl7pPr lvl="6" algn="ctr" rtl="0">
              <a:spcBef>
                <a:spcPts val="0"/>
              </a:spcBef>
              <a:spcAft>
                <a:spcPts val="0"/>
              </a:spcAft>
              <a:buNone/>
              <a:defRPr sz="1600">
                <a:latin typeface="Monda"/>
                <a:ea typeface="Monda"/>
                <a:cs typeface="Monda"/>
                <a:sym typeface="Monda"/>
              </a:defRPr>
            </a:lvl7pPr>
            <a:lvl8pPr lvl="7" algn="ctr" rtl="0">
              <a:spcBef>
                <a:spcPts val="0"/>
              </a:spcBef>
              <a:spcAft>
                <a:spcPts val="0"/>
              </a:spcAft>
              <a:buNone/>
              <a:defRPr sz="1600">
                <a:latin typeface="Monda"/>
                <a:ea typeface="Monda"/>
                <a:cs typeface="Monda"/>
                <a:sym typeface="Monda"/>
              </a:defRPr>
            </a:lvl8pPr>
            <a:lvl9pPr lvl="8" algn="ctr" rtl="0">
              <a:spcBef>
                <a:spcPts val="0"/>
              </a:spcBef>
              <a:spcAft>
                <a:spcPts val="0"/>
              </a:spcAft>
              <a:buNone/>
              <a:defRPr sz="1600">
                <a:latin typeface="Monda"/>
                <a:ea typeface="Monda"/>
                <a:cs typeface="Monda"/>
                <a:sym typeface="Monda"/>
              </a:defRPr>
            </a:lvl9pPr>
          </a:lstStyle>
          <a:p>
            <a:endParaRPr/>
          </a:p>
        </p:txBody>
      </p:sp>
      <p:sp>
        <p:nvSpPr>
          <p:cNvPr id="232" name="Google Shape;232;p24"/>
          <p:cNvSpPr txBox="1">
            <a:spLocks noGrp="1"/>
          </p:cNvSpPr>
          <p:nvPr>
            <p:ph type="title" idx="6"/>
          </p:nvPr>
        </p:nvSpPr>
        <p:spPr>
          <a:xfrm>
            <a:off x="1087525" y="3153000"/>
            <a:ext cx="1304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b="1">
                <a:solidFill>
                  <a:schemeClr val="lt1"/>
                </a:solidFill>
                <a:latin typeface="Monda"/>
                <a:ea typeface="Monda"/>
                <a:cs typeface="Monda"/>
                <a:sym typeface="Monda"/>
              </a:defRPr>
            </a:lvl1pPr>
            <a:lvl2pPr lvl="1" algn="ctr" rtl="0">
              <a:spcBef>
                <a:spcPts val="0"/>
              </a:spcBef>
              <a:spcAft>
                <a:spcPts val="0"/>
              </a:spcAft>
              <a:buNone/>
              <a:defRPr sz="1600" b="1">
                <a:solidFill>
                  <a:schemeClr val="lt1"/>
                </a:solidFill>
                <a:latin typeface="Monda"/>
                <a:ea typeface="Monda"/>
                <a:cs typeface="Monda"/>
                <a:sym typeface="Monda"/>
              </a:defRPr>
            </a:lvl2pPr>
            <a:lvl3pPr lvl="2" algn="ctr" rtl="0">
              <a:spcBef>
                <a:spcPts val="0"/>
              </a:spcBef>
              <a:spcAft>
                <a:spcPts val="0"/>
              </a:spcAft>
              <a:buNone/>
              <a:defRPr sz="1600" b="1">
                <a:solidFill>
                  <a:schemeClr val="lt1"/>
                </a:solidFill>
                <a:latin typeface="Monda"/>
                <a:ea typeface="Monda"/>
                <a:cs typeface="Monda"/>
                <a:sym typeface="Monda"/>
              </a:defRPr>
            </a:lvl3pPr>
            <a:lvl4pPr lvl="3" algn="ctr" rtl="0">
              <a:spcBef>
                <a:spcPts val="0"/>
              </a:spcBef>
              <a:spcAft>
                <a:spcPts val="0"/>
              </a:spcAft>
              <a:buNone/>
              <a:defRPr sz="1600" b="1">
                <a:solidFill>
                  <a:schemeClr val="lt1"/>
                </a:solidFill>
                <a:latin typeface="Monda"/>
                <a:ea typeface="Monda"/>
                <a:cs typeface="Monda"/>
                <a:sym typeface="Monda"/>
              </a:defRPr>
            </a:lvl4pPr>
            <a:lvl5pPr lvl="4" algn="ctr" rtl="0">
              <a:spcBef>
                <a:spcPts val="0"/>
              </a:spcBef>
              <a:spcAft>
                <a:spcPts val="0"/>
              </a:spcAft>
              <a:buNone/>
              <a:defRPr sz="1600" b="1">
                <a:solidFill>
                  <a:schemeClr val="lt1"/>
                </a:solidFill>
                <a:latin typeface="Monda"/>
                <a:ea typeface="Monda"/>
                <a:cs typeface="Monda"/>
                <a:sym typeface="Monda"/>
              </a:defRPr>
            </a:lvl5pPr>
            <a:lvl6pPr lvl="5" algn="ctr" rtl="0">
              <a:spcBef>
                <a:spcPts val="0"/>
              </a:spcBef>
              <a:spcAft>
                <a:spcPts val="0"/>
              </a:spcAft>
              <a:buNone/>
              <a:defRPr sz="1600" b="1">
                <a:solidFill>
                  <a:schemeClr val="lt1"/>
                </a:solidFill>
                <a:latin typeface="Monda"/>
                <a:ea typeface="Monda"/>
                <a:cs typeface="Monda"/>
                <a:sym typeface="Monda"/>
              </a:defRPr>
            </a:lvl6pPr>
            <a:lvl7pPr lvl="6" algn="ctr" rtl="0">
              <a:spcBef>
                <a:spcPts val="0"/>
              </a:spcBef>
              <a:spcAft>
                <a:spcPts val="0"/>
              </a:spcAft>
              <a:buNone/>
              <a:defRPr sz="1600" b="1">
                <a:solidFill>
                  <a:schemeClr val="lt1"/>
                </a:solidFill>
                <a:latin typeface="Monda"/>
                <a:ea typeface="Monda"/>
                <a:cs typeface="Monda"/>
                <a:sym typeface="Monda"/>
              </a:defRPr>
            </a:lvl7pPr>
            <a:lvl8pPr lvl="7" algn="ctr" rtl="0">
              <a:spcBef>
                <a:spcPts val="0"/>
              </a:spcBef>
              <a:spcAft>
                <a:spcPts val="0"/>
              </a:spcAft>
              <a:buNone/>
              <a:defRPr sz="1600" b="1">
                <a:solidFill>
                  <a:schemeClr val="lt1"/>
                </a:solidFill>
                <a:latin typeface="Monda"/>
                <a:ea typeface="Monda"/>
                <a:cs typeface="Monda"/>
                <a:sym typeface="Monda"/>
              </a:defRPr>
            </a:lvl8pPr>
            <a:lvl9pPr lvl="8" algn="ctr" rtl="0">
              <a:spcBef>
                <a:spcPts val="0"/>
              </a:spcBef>
              <a:spcAft>
                <a:spcPts val="0"/>
              </a:spcAft>
              <a:buNone/>
              <a:defRPr sz="1600" b="1">
                <a:solidFill>
                  <a:schemeClr val="lt1"/>
                </a:solidFill>
                <a:latin typeface="Monda"/>
                <a:ea typeface="Monda"/>
                <a:cs typeface="Monda"/>
                <a:sym typeface="Monda"/>
              </a:defRPr>
            </a:lvl9pPr>
          </a:lstStyle>
          <a:p>
            <a:endParaRPr/>
          </a:p>
        </p:txBody>
      </p:sp>
      <p:sp>
        <p:nvSpPr>
          <p:cNvPr id="233" name="Google Shape;233;p24"/>
          <p:cNvSpPr txBox="1">
            <a:spLocks noGrp="1"/>
          </p:cNvSpPr>
          <p:nvPr>
            <p:ph type="title" idx="7"/>
          </p:nvPr>
        </p:nvSpPr>
        <p:spPr>
          <a:xfrm>
            <a:off x="2897987" y="3153000"/>
            <a:ext cx="1304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b="1">
                <a:solidFill>
                  <a:schemeClr val="lt1"/>
                </a:solidFill>
                <a:latin typeface="Monda"/>
                <a:ea typeface="Monda"/>
                <a:cs typeface="Monda"/>
                <a:sym typeface="Monda"/>
              </a:defRPr>
            </a:lvl1pPr>
            <a:lvl2pPr lvl="1" algn="ctr" rtl="0">
              <a:spcBef>
                <a:spcPts val="0"/>
              </a:spcBef>
              <a:spcAft>
                <a:spcPts val="0"/>
              </a:spcAft>
              <a:buNone/>
              <a:defRPr sz="1600" b="1">
                <a:solidFill>
                  <a:schemeClr val="lt1"/>
                </a:solidFill>
                <a:latin typeface="Monda"/>
                <a:ea typeface="Monda"/>
                <a:cs typeface="Monda"/>
                <a:sym typeface="Monda"/>
              </a:defRPr>
            </a:lvl2pPr>
            <a:lvl3pPr lvl="2" algn="ctr" rtl="0">
              <a:spcBef>
                <a:spcPts val="0"/>
              </a:spcBef>
              <a:spcAft>
                <a:spcPts val="0"/>
              </a:spcAft>
              <a:buNone/>
              <a:defRPr sz="1600" b="1">
                <a:solidFill>
                  <a:schemeClr val="lt1"/>
                </a:solidFill>
                <a:latin typeface="Monda"/>
                <a:ea typeface="Monda"/>
                <a:cs typeface="Monda"/>
                <a:sym typeface="Monda"/>
              </a:defRPr>
            </a:lvl3pPr>
            <a:lvl4pPr lvl="3" algn="ctr" rtl="0">
              <a:spcBef>
                <a:spcPts val="0"/>
              </a:spcBef>
              <a:spcAft>
                <a:spcPts val="0"/>
              </a:spcAft>
              <a:buNone/>
              <a:defRPr sz="1600" b="1">
                <a:solidFill>
                  <a:schemeClr val="lt1"/>
                </a:solidFill>
                <a:latin typeface="Monda"/>
                <a:ea typeface="Monda"/>
                <a:cs typeface="Monda"/>
                <a:sym typeface="Monda"/>
              </a:defRPr>
            </a:lvl4pPr>
            <a:lvl5pPr lvl="4" algn="ctr" rtl="0">
              <a:spcBef>
                <a:spcPts val="0"/>
              </a:spcBef>
              <a:spcAft>
                <a:spcPts val="0"/>
              </a:spcAft>
              <a:buNone/>
              <a:defRPr sz="1600" b="1">
                <a:solidFill>
                  <a:schemeClr val="lt1"/>
                </a:solidFill>
                <a:latin typeface="Monda"/>
                <a:ea typeface="Monda"/>
                <a:cs typeface="Monda"/>
                <a:sym typeface="Monda"/>
              </a:defRPr>
            </a:lvl5pPr>
            <a:lvl6pPr lvl="5" algn="ctr" rtl="0">
              <a:spcBef>
                <a:spcPts val="0"/>
              </a:spcBef>
              <a:spcAft>
                <a:spcPts val="0"/>
              </a:spcAft>
              <a:buNone/>
              <a:defRPr sz="1600" b="1">
                <a:solidFill>
                  <a:schemeClr val="lt1"/>
                </a:solidFill>
                <a:latin typeface="Monda"/>
                <a:ea typeface="Monda"/>
                <a:cs typeface="Monda"/>
                <a:sym typeface="Monda"/>
              </a:defRPr>
            </a:lvl6pPr>
            <a:lvl7pPr lvl="6" algn="ctr" rtl="0">
              <a:spcBef>
                <a:spcPts val="0"/>
              </a:spcBef>
              <a:spcAft>
                <a:spcPts val="0"/>
              </a:spcAft>
              <a:buNone/>
              <a:defRPr sz="1600" b="1">
                <a:solidFill>
                  <a:schemeClr val="lt1"/>
                </a:solidFill>
                <a:latin typeface="Monda"/>
                <a:ea typeface="Monda"/>
                <a:cs typeface="Monda"/>
                <a:sym typeface="Monda"/>
              </a:defRPr>
            </a:lvl7pPr>
            <a:lvl8pPr lvl="7" algn="ctr" rtl="0">
              <a:spcBef>
                <a:spcPts val="0"/>
              </a:spcBef>
              <a:spcAft>
                <a:spcPts val="0"/>
              </a:spcAft>
              <a:buNone/>
              <a:defRPr sz="1600" b="1">
                <a:solidFill>
                  <a:schemeClr val="lt1"/>
                </a:solidFill>
                <a:latin typeface="Monda"/>
                <a:ea typeface="Monda"/>
                <a:cs typeface="Monda"/>
                <a:sym typeface="Monda"/>
              </a:defRPr>
            </a:lvl8pPr>
            <a:lvl9pPr lvl="8" algn="ctr" rtl="0">
              <a:spcBef>
                <a:spcPts val="0"/>
              </a:spcBef>
              <a:spcAft>
                <a:spcPts val="0"/>
              </a:spcAft>
              <a:buNone/>
              <a:defRPr sz="1600" b="1">
                <a:solidFill>
                  <a:schemeClr val="lt1"/>
                </a:solidFill>
                <a:latin typeface="Monda"/>
                <a:ea typeface="Monda"/>
                <a:cs typeface="Monda"/>
                <a:sym typeface="Monda"/>
              </a:defRPr>
            </a:lvl9pPr>
          </a:lstStyle>
          <a:p>
            <a:endParaRPr/>
          </a:p>
        </p:txBody>
      </p:sp>
      <p:sp>
        <p:nvSpPr>
          <p:cNvPr id="234" name="Google Shape;234;p24"/>
          <p:cNvSpPr txBox="1">
            <a:spLocks noGrp="1"/>
          </p:cNvSpPr>
          <p:nvPr>
            <p:ph type="title" idx="8"/>
          </p:nvPr>
        </p:nvSpPr>
        <p:spPr>
          <a:xfrm>
            <a:off x="4708500" y="3153000"/>
            <a:ext cx="1304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b="1">
                <a:solidFill>
                  <a:schemeClr val="lt1"/>
                </a:solidFill>
                <a:latin typeface="Monda"/>
                <a:ea typeface="Monda"/>
                <a:cs typeface="Monda"/>
                <a:sym typeface="Monda"/>
              </a:defRPr>
            </a:lvl1pPr>
            <a:lvl2pPr lvl="1" algn="ctr" rtl="0">
              <a:spcBef>
                <a:spcPts val="0"/>
              </a:spcBef>
              <a:spcAft>
                <a:spcPts val="0"/>
              </a:spcAft>
              <a:buNone/>
              <a:defRPr sz="1600" b="1">
                <a:solidFill>
                  <a:schemeClr val="lt1"/>
                </a:solidFill>
                <a:latin typeface="Monda"/>
                <a:ea typeface="Monda"/>
                <a:cs typeface="Monda"/>
                <a:sym typeface="Monda"/>
              </a:defRPr>
            </a:lvl2pPr>
            <a:lvl3pPr lvl="2" algn="ctr" rtl="0">
              <a:spcBef>
                <a:spcPts val="0"/>
              </a:spcBef>
              <a:spcAft>
                <a:spcPts val="0"/>
              </a:spcAft>
              <a:buNone/>
              <a:defRPr sz="1600" b="1">
                <a:solidFill>
                  <a:schemeClr val="lt1"/>
                </a:solidFill>
                <a:latin typeface="Monda"/>
                <a:ea typeface="Monda"/>
                <a:cs typeface="Monda"/>
                <a:sym typeface="Monda"/>
              </a:defRPr>
            </a:lvl3pPr>
            <a:lvl4pPr lvl="3" algn="ctr" rtl="0">
              <a:spcBef>
                <a:spcPts val="0"/>
              </a:spcBef>
              <a:spcAft>
                <a:spcPts val="0"/>
              </a:spcAft>
              <a:buNone/>
              <a:defRPr sz="1600" b="1">
                <a:solidFill>
                  <a:schemeClr val="lt1"/>
                </a:solidFill>
                <a:latin typeface="Monda"/>
                <a:ea typeface="Monda"/>
                <a:cs typeface="Monda"/>
                <a:sym typeface="Monda"/>
              </a:defRPr>
            </a:lvl4pPr>
            <a:lvl5pPr lvl="4" algn="ctr" rtl="0">
              <a:spcBef>
                <a:spcPts val="0"/>
              </a:spcBef>
              <a:spcAft>
                <a:spcPts val="0"/>
              </a:spcAft>
              <a:buNone/>
              <a:defRPr sz="1600" b="1">
                <a:solidFill>
                  <a:schemeClr val="lt1"/>
                </a:solidFill>
                <a:latin typeface="Monda"/>
                <a:ea typeface="Monda"/>
                <a:cs typeface="Monda"/>
                <a:sym typeface="Monda"/>
              </a:defRPr>
            </a:lvl5pPr>
            <a:lvl6pPr lvl="5" algn="ctr" rtl="0">
              <a:spcBef>
                <a:spcPts val="0"/>
              </a:spcBef>
              <a:spcAft>
                <a:spcPts val="0"/>
              </a:spcAft>
              <a:buNone/>
              <a:defRPr sz="1600" b="1">
                <a:solidFill>
                  <a:schemeClr val="lt1"/>
                </a:solidFill>
                <a:latin typeface="Monda"/>
                <a:ea typeface="Monda"/>
                <a:cs typeface="Monda"/>
                <a:sym typeface="Monda"/>
              </a:defRPr>
            </a:lvl6pPr>
            <a:lvl7pPr lvl="6" algn="ctr" rtl="0">
              <a:spcBef>
                <a:spcPts val="0"/>
              </a:spcBef>
              <a:spcAft>
                <a:spcPts val="0"/>
              </a:spcAft>
              <a:buNone/>
              <a:defRPr sz="1600" b="1">
                <a:solidFill>
                  <a:schemeClr val="lt1"/>
                </a:solidFill>
                <a:latin typeface="Monda"/>
                <a:ea typeface="Monda"/>
                <a:cs typeface="Monda"/>
                <a:sym typeface="Monda"/>
              </a:defRPr>
            </a:lvl7pPr>
            <a:lvl8pPr lvl="7" algn="ctr" rtl="0">
              <a:spcBef>
                <a:spcPts val="0"/>
              </a:spcBef>
              <a:spcAft>
                <a:spcPts val="0"/>
              </a:spcAft>
              <a:buNone/>
              <a:defRPr sz="1600" b="1">
                <a:solidFill>
                  <a:schemeClr val="lt1"/>
                </a:solidFill>
                <a:latin typeface="Monda"/>
                <a:ea typeface="Monda"/>
                <a:cs typeface="Monda"/>
                <a:sym typeface="Monda"/>
              </a:defRPr>
            </a:lvl8pPr>
            <a:lvl9pPr lvl="8" algn="ctr" rtl="0">
              <a:spcBef>
                <a:spcPts val="0"/>
              </a:spcBef>
              <a:spcAft>
                <a:spcPts val="0"/>
              </a:spcAft>
              <a:buNone/>
              <a:defRPr sz="1600" b="1">
                <a:solidFill>
                  <a:schemeClr val="lt1"/>
                </a:solidFill>
                <a:latin typeface="Monda"/>
                <a:ea typeface="Monda"/>
                <a:cs typeface="Monda"/>
                <a:sym typeface="Monda"/>
              </a:defRPr>
            </a:lvl9pPr>
          </a:lstStyle>
          <a:p>
            <a:endParaRPr/>
          </a:p>
        </p:txBody>
      </p:sp>
      <p:sp>
        <p:nvSpPr>
          <p:cNvPr id="235" name="Google Shape;235;p24"/>
          <p:cNvSpPr txBox="1">
            <a:spLocks noGrp="1"/>
          </p:cNvSpPr>
          <p:nvPr>
            <p:ph type="title" idx="9"/>
          </p:nvPr>
        </p:nvSpPr>
        <p:spPr>
          <a:xfrm>
            <a:off x="6519012" y="3153000"/>
            <a:ext cx="1304400" cy="492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600" b="1">
                <a:solidFill>
                  <a:schemeClr val="lt1"/>
                </a:solidFill>
                <a:latin typeface="Monda"/>
                <a:ea typeface="Monda"/>
                <a:cs typeface="Monda"/>
                <a:sym typeface="Monda"/>
              </a:defRPr>
            </a:lvl1pPr>
            <a:lvl2pPr lvl="1" algn="ctr" rtl="0">
              <a:spcBef>
                <a:spcPts val="0"/>
              </a:spcBef>
              <a:spcAft>
                <a:spcPts val="0"/>
              </a:spcAft>
              <a:buNone/>
              <a:defRPr sz="1600" b="1">
                <a:solidFill>
                  <a:schemeClr val="lt1"/>
                </a:solidFill>
                <a:latin typeface="Monda"/>
                <a:ea typeface="Monda"/>
                <a:cs typeface="Monda"/>
                <a:sym typeface="Monda"/>
              </a:defRPr>
            </a:lvl2pPr>
            <a:lvl3pPr lvl="2" algn="ctr" rtl="0">
              <a:spcBef>
                <a:spcPts val="0"/>
              </a:spcBef>
              <a:spcAft>
                <a:spcPts val="0"/>
              </a:spcAft>
              <a:buNone/>
              <a:defRPr sz="1600" b="1">
                <a:solidFill>
                  <a:schemeClr val="lt1"/>
                </a:solidFill>
                <a:latin typeface="Monda"/>
                <a:ea typeface="Monda"/>
                <a:cs typeface="Monda"/>
                <a:sym typeface="Monda"/>
              </a:defRPr>
            </a:lvl3pPr>
            <a:lvl4pPr lvl="3" algn="ctr" rtl="0">
              <a:spcBef>
                <a:spcPts val="0"/>
              </a:spcBef>
              <a:spcAft>
                <a:spcPts val="0"/>
              </a:spcAft>
              <a:buNone/>
              <a:defRPr sz="1600" b="1">
                <a:solidFill>
                  <a:schemeClr val="lt1"/>
                </a:solidFill>
                <a:latin typeface="Monda"/>
                <a:ea typeface="Monda"/>
                <a:cs typeface="Monda"/>
                <a:sym typeface="Monda"/>
              </a:defRPr>
            </a:lvl4pPr>
            <a:lvl5pPr lvl="4" algn="ctr" rtl="0">
              <a:spcBef>
                <a:spcPts val="0"/>
              </a:spcBef>
              <a:spcAft>
                <a:spcPts val="0"/>
              </a:spcAft>
              <a:buNone/>
              <a:defRPr sz="1600" b="1">
                <a:solidFill>
                  <a:schemeClr val="lt1"/>
                </a:solidFill>
                <a:latin typeface="Monda"/>
                <a:ea typeface="Monda"/>
                <a:cs typeface="Monda"/>
                <a:sym typeface="Monda"/>
              </a:defRPr>
            </a:lvl5pPr>
            <a:lvl6pPr lvl="5" algn="ctr" rtl="0">
              <a:spcBef>
                <a:spcPts val="0"/>
              </a:spcBef>
              <a:spcAft>
                <a:spcPts val="0"/>
              </a:spcAft>
              <a:buNone/>
              <a:defRPr sz="1600" b="1">
                <a:solidFill>
                  <a:schemeClr val="lt1"/>
                </a:solidFill>
                <a:latin typeface="Monda"/>
                <a:ea typeface="Monda"/>
                <a:cs typeface="Monda"/>
                <a:sym typeface="Monda"/>
              </a:defRPr>
            </a:lvl6pPr>
            <a:lvl7pPr lvl="6" algn="ctr" rtl="0">
              <a:spcBef>
                <a:spcPts val="0"/>
              </a:spcBef>
              <a:spcAft>
                <a:spcPts val="0"/>
              </a:spcAft>
              <a:buNone/>
              <a:defRPr sz="1600" b="1">
                <a:solidFill>
                  <a:schemeClr val="lt1"/>
                </a:solidFill>
                <a:latin typeface="Monda"/>
                <a:ea typeface="Monda"/>
                <a:cs typeface="Monda"/>
                <a:sym typeface="Monda"/>
              </a:defRPr>
            </a:lvl7pPr>
            <a:lvl8pPr lvl="7" algn="ctr" rtl="0">
              <a:spcBef>
                <a:spcPts val="0"/>
              </a:spcBef>
              <a:spcAft>
                <a:spcPts val="0"/>
              </a:spcAft>
              <a:buNone/>
              <a:defRPr sz="1600" b="1">
                <a:solidFill>
                  <a:schemeClr val="lt1"/>
                </a:solidFill>
                <a:latin typeface="Monda"/>
                <a:ea typeface="Monda"/>
                <a:cs typeface="Monda"/>
                <a:sym typeface="Monda"/>
              </a:defRPr>
            </a:lvl8pPr>
            <a:lvl9pPr lvl="8" algn="ctr" rtl="0">
              <a:spcBef>
                <a:spcPts val="0"/>
              </a:spcBef>
              <a:spcAft>
                <a:spcPts val="0"/>
              </a:spcAft>
              <a:buNone/>
              <a:defRPr sz="1600" b="1">
                <a:solidFill>
                  <a:schemeClr val="lt1"/>
                </a:solidFill>
                <a:latin typeface="Monda"/>
                <a:ea typeface="Monda"/>
                <a:cs typeface="Monda"/>
                <a:sym typeface="Monda"/>
              </a:defRPr>
            </a:lvl9pPr>
          </a:lstStyle>
          <a:p>
            <a:endParaRPr/>
          </a:p>
        </p:txBody>
      </p:sp>
      <p:sp>
        <p:nvSpPr>
          <p:cNvPr id="236" name="Google Shape;236;p24"/>
          <p:cNvSpPr txBox="1">
            <a:spLocks noGrp="1"/>
          </p:cNvSpPr>
          <p:nvPr>
            <p:ph type="subTitle" idx="13"/>
          </p:nvPr>
        </p:nvSpPr>
        <p:spPr>
          <a:xfrm>
            <a:off x="2642913" y="3727550"/>
            <a:ext cx="16737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37" name="Google Shape;237;p24"/>
          <p:cNvSpPr txBox="1">
            <a:spLocks noGrp="1"/>
          </p:cNvSpPr>
          <p:nvPr>
            <p:ph type="subTitle" idx="14"/>
          </p:nvPr>
        </p:nvSpPr>
        <p:spPr>
          <a:xfrm>
            <a:off x="4451962" y="3727550"/>
            <a:ext cx="16737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238" name="Google Shape;238;p24"/>
          <p:cNvSpPr txBox="1">
            <a:spLocks noGrp="1"/>
          </p:cNvSpPr>
          <p:nvPr>
            <p:ph type="subTitle" idx="15"/>
          </p:nvPr>
        </p:nvSpPr>
        <p:spPr>
          <a:xfrm>
            <a:off x="6261025" y="3727550"/>
            <a:ext cx="16737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2926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Blinker"/>
              <a:buNone/>
              <a:defRPr sz="3500" b="1">
                <a:solidFill>
                  <a:schemeClr val="dk1"/>
                </a:solidFill>
                <a:latin typeface="Blinker"/>
                <a:ea typeface="Blinker"/>
                <a:cs typeface="Blinker"/>
                <a:sym typeface="Blinker"/>
              </a:defRPr>
            </a:lvl1pPr>
            <a:lvl2pPr lvl="1">
              <a:spcBef>
                <a:spcPts val="0"/>
              </a:spcBef>
              <a:spcAft>
                <a:spcPts val="0"/>
              </a:spcAft>
              <a:buClr>
                <a:schemeClr val="dk1"/>
              </a:buClr>
              <a:buSzPts val="4000"/>
              <a:buFont typeface="Do Hyeon"/>
              <a:buNone/>
              <a:defRPr sz="4000" b="1">
                <a:solidFill>
                  <a:schemeClr val="dk1"/>
                </a:solidFill>
                <a:latin typeface="Do Hyeon"/>
                <a:ea typeface="Do Hyeon"/>
                <a:cs typeface="Do Hyeon"/>
                <a:sym typeface="Do Hyeon"/>
              </a:defRPr>
            </a:lvl2pPr>
            <a:lvl3pPr lvl="2">
              <a:spcBef>
                <a:spcPts val="0"/>
              </a:spcBef>
              <a:spcAft>
                <a:spcPts val="0"/>
              </a:spcAft>
              <a:buClr>
                <a:schemeClr val="dk1"/>
              </a:buClr>
              <a:buSzPts val="4000"/>
              <a:buFont typeface="Do Hyeon"/>
              <a:buNone/>
              <a:defRPr sz="4000" b="1">
                <a:solidFill>
                  <a:schemeClr val="dk1"/>
                </a:solidFill>
                <a:latin typeface="Do Hyeon"/>
                <a:ea typeface="Do Hyeon"/>
                <a:cs typeface="Do Hyeon"/>
                <a:sym typeface="Do Hyeon"/>
              </a:defRPr>
            </a:lvl3pPr>
            <a:lvl4pPr lvl="3">
              <a:spcBef>
                <a:spcPts val="0"/>
              </a:spcBef>
              <a:spcAft>
                <a:spcPts val="0"/>
              </a:spcAft>
              <a:buClr>
                <a:schemeClr val="dk1"/>
              </a:buClr>
              <a:buSzPts val="4000"/>
              <a:buFont typeface="Do Hyeon"/>
              <a:buNone/>
              <a:defRPr sz="4000" b="1">
                <a:solidFill>
                  <a:schemeClr val="dk1"/>
                </a:solidFill>
                <a:latin typeface="Do Hyeon"/>
                <a:ea typeface="Do Hyeon"/>
                <a:cs typeface="Do Hyeon"/>
                <a:sym typeface="Do Hyeon"/>
              </a:defRPr>
            </a:lvl4pPr>
            <a:lvl5pPr lvl="4">
              <a:spcBef>
                <a:spcPts val="0"/>
              </a:spcBef>
              <a:spcAft>
                <a:spcPts val="0"/>
              </a:spcAft>
              <a:buClr>
                <a:schemeClr val="dk1"/>
              </a:buClr>
              <a:buSzPts val="4000"/>
              <a:buFont typeface="Do Hyeon"/>
              <a:buNone/>
              <a:defRPr sz="4000" b="1">
                <a:solidFill>
                  <a:schemeClr val="dk1"/>
                </a:solidFill>
                <a:latin typeface="Do Hyeon"/>
                <a:ea typeface="Do Hyeon"/>
                <a:cs typeface="Do Hyeon"/>
                <a:sym typeface="Do Hyeon"/>
              </a:defRPr>
            </a:lvl5pPr>
            <a:lvl6pPr lvl="5">
              <a:spcBef>
                <a:spcPts val="0"/>
              </a:spcBef>
              <a:spcAft>
                <a:spcPts val="0"/>
              </a:spcAft>
              <a:buClr>
                <a:schemeClr val="dk1"/>
              </a:buClr>
              <a:buSzPts val="4000"/>
              <a:buFont typeface="Do Hyeon"/>
              <a:buNone/>
              <a:defRPr sz="4000" b="1">
                <a:solidFill>
                  <a:schemeClr val="dk1"/>
                </a:solidFill>
                <a:latin typeface="Do Hyeon"/>
                <a:ea typeface="Do Hyeon"/>
                <a:cs typeface="Do Hyeon"/>
                <a:sym typeface="Do Hyeon"/>
              </a:defRPr>
            </a:lvl6pPr>
            <a:lvl7pPr lvl="6">
              <a:spcBef>
                <a:spcPts val="0"/>
              </a:spcBef>
              <a:spcAft>
                <a:spcPts val="0"/>
              </a:spcAft>
              <a:buClr>
                <a:schemeClr val="dk1"/>
              </a:buClr>
              <a:buSzPts val="4000"/>
              <a:buFont typeface="Do Hyeon"/>
              <a:buNone/>
              <a:defRPr sz="4000" b="1">
                <a:solidFill>
                  <a:schemeClr val="dk1"/>
                </a:solidFill>
                <a:latin typeface="Do Hyeon"/>
                <a:ea typeface="Do Hyeon"/>
                <a:cs typeface="Do Hyeon"/>
                <a:sym typeface="Do Hyeon"/>
              </a:defRPr>
            </a:lvl7pPr>
            <a:lvl8pPr lvl="7">
              <a:spcBef>
                <a:spcPts val="0"/>
              </a:spcBef>
              <a:spcAft>
                <a:spcPts val="0"/>
              </a:spcAft>
              <a:buClr>
                <a:schemeClr val="dk1"/>
              </a:buClr>
              <a:buSzPts val="4000"/>
              <a:buFont typeface="Do Hyeon"/>
              <a:buNone/>
              <a:defRPr sz="4000" b="1">
                <a:solidFill>
                  <a:schemeClr val="dk1"/>
                </a:solidFill>
                <a:latin typeface="Do Hyeon"/>
                <a:ea typeface="Do Hyeon"/>
                <a:cs typeface="Do Hyeon"/>
                <a:sym typeface="Do Hyeon"/>
              </a:defRPr>
            </a:lvl8pPr>
            <a:lvl9pPr lvl="8">
              <a:spcBef>
                <a:spcPts val="0"/>
              </a:spcBef>
              <a:spcAft>
                <a:spcPts val="0"/>
              </a:spcAft>
              <a:buClr>
                <a:schemeClr val="dk1"/>
              </a:buClr>
              <a:buSzPts val="4000"/>
              <a:buFont typeface="Do Hyeon"/>
              <a:buNone/>
              <a:defRPr sz="4000" b="1">
                <a:solidFill>
                  <a:schemeClr val="dk1"/>
                </a:solidFill>
                <a:latin typeface="Do Hyeon"/>
                <a:ea typeface="Do Hyeon"/>
                <a:cs typeface="Do Hyeon"/>
                <a:sym typeface="Do Hye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da"/>
              <a:buChar char="●"/>
              <a:defRPr sz="1800">
                <a:solidFill>
                  <a:schemeClr val="dk1"/>
                </a:solidFill>
                <a:latin typeface="Monda"/>
                <a:ea typeface="Monda"/>
                <a:cs typeface="Monda"/>
                <a:sym typeface="Monda"/>
              </a:defRPr>
            </a:lvl1pPr>
            <a:lvl2pPr marL="914400" lvl="1" indent="-317500">
              <a:lnSpc>
                <a:spcPct val="115000"/>
              </a:lnSpc>
              <a:spcBef>
                <a:spcPts val="1600"/>
              </a:spcBef>
              <a:spcAft>
                <a:spcPts val="0"/>
              </a:spcAft>
              <a:buClr>
                <a:schemeClr val="dk1"/>
              </a:buClr>
              <a:buSzPts val="1400"/>
              <a:buFont typeface="Monda"/>
              <a:buChar char="○"/>
              <a:defRPr>
                <a:solidFill>
                  <a:schemeClr val="dk1"/>
                </a:solidFill>
                <a:latin typeface="Monda"/>
                <a:ea typeface="Monda"/>
                <a:cs typeface="Monda"/>
                <a:sym typeface="Monda"/>
              </a:defRPr>
            </a:lvl2pPr>
            <a:lvl3pPr marL="1371600" lvl="2" indent="-317500">
              <a:lnSpc>
                <a:spcPct val="115000"/>
              </a:lnSpc>
              <a:spcBef>
                <a:spcPts val="1600"/>
              </a:spcBef>
              <a:spcAft>
                <a:spcPts val="0"/>
              </a:spcAft>
              <a:buClr>
                <a:schemeClr val="dk1"/>
              </a:buClr>
              <a:buSzPts val="1400"/>
              <a:buFont typeface="Monda"/>
              <a:buChar char="■"/>
              <a:defRPr>
                <a:solidFill>
                  <a:schemeClr val="dk1"/>
                </a:solidFill>
                <a:latin typeface="Monda"/>
                <a:ea typeface="Monda"/>
                <a:cs typeface="Monda"/>
                <a:sym typeface="Monda"/>
              </a:defRPr>
            </a:lvl3pPr>
            <a:lvl4pPr marL="1828800" lvl="3" indent="-317500">
              <a:lnSpc>
                <a:spcPct val="115000"/>
              </a:lnSpc>
              <a:spcBef>
                <a:spcPts val="1600"/>
              </a:spcBef>
              <a:spcAft>
                <a:spcPts val="0"/>
              </a:spcAft>
              <a:buClr>
                <a:schemeClr val="dk1"/>
              </a:buClr>
              <a:buSzPts val="1400"/>
              <a:buFont typeface="Monda"/>
              <a:buChar char="●"/>
              <a:defRPr>
                <a:solidFill>
                  <a:schemeClr val="dk1"/>
                </a:solidFill>
                <a:latin typeface="Monda"/>
                <a:ea typeface="Monda"/>
                <a:cs typeface="Monda"/>
                <a:sym typeface="Monda"/>
              </a:defRPr>
            </a:lvl4pPr>
            <a:lvl5pPr marL="2286000" lvl="4" indent="-317500">
              <a:lnSpc>
                <a:spcPct val="115000"/>
              </a:lnSpc>
              <a:spcBef>
                <a:spcPts val="1600"/>
              </a:spcBef>
              <a:spcAft>
                <a:spcPts val="0"/>
              </a:spcAft>
              <a:buClr>
                <a:schemeClr val="dk1"/>
              </a:buClr>
              <a:buSzPts val="1400"/>
              <a:buFont typeface="Monda"/>
              <a:buChar char="○"/>
              <a:defRPr>
                <a:solidFill>
                  <a:schemeClr val="dk1"/>
                </a:solidFill>
                <a:latin typeface="Monda"/>
                <a:ea typeface="Monda"/>
                <a:cs typeface="Monda"/>
                <a:sym typeface="Monda"/>
              </a:defRPr>
            </a:lvl5pPr>
            <a:lvl6pPr marL="2743200" lvl="5" indent="-317500">
              <a:lnSpc>
                <a:spcPct val="115000"/>
              </a:lnSpc>
              <a:spcBef>
                <a:spcPts val="1600"/>
              </a:spcBef>
              <a:spcAft>
                <a:spcPts val="0"/>
              </a:spcAft>
              <a:buClr>
                <a:schemeClr val="dk1"/>
              </a:buClr>
              <a:buSzPts val="1400"/>
              <a:buFont typeface="Monda"/>
              <a:buChar char="■"/>
              <a:defRPr>
                <a:solidFill>
                  <a:schemeClr val="dk1"/>
                </a:solidFill>
                <a:latin typeface="Monda"/>
                <a:ea typeface="Monda"/>
                <a:cs typeface="Monda"/>
                <a:sym typeface="Monda"/>
              </a:defRPr>
            </a:lvl6pPr>
            <a:lvl7pPr marL="3200400" lvl="6" indent="-317500">
              <a:lnSpc>
                <a:spcPct val="115000"/>
              </a:lnSpc>
              <a:spcBef>
                <a:spcPts val="1600"/>
              </a:spcBef>
              <a:spcAft>
                <a:spcPts val="0"/>
              </a:spcAft>
              <a:buClr>
                <a:schemeClr val="dk1"/>
              </a:buClr>
              <a:buSzPts val="1400"/>
              <a:buFont typeface="Monda"/>
              <a:buChar char="●"/>
              <a:defRPr>
                <a:solidFill>
                  <a:schemeClr val="dk1"/>
                </a:solidFill>
                <a:latin typeface="Monda"/>
                <a:ea typeface="Monda"/>
                <a:cs typeface="Monda"/>
                <a:sym typeface="Monda"/>
              </a:defRPr>
            </a:lvl7pPr>
            <a:lvl8pPr marL="3657600" lvl="7" indent="-317500">
              <a:lnSpc>
                <a:spcPct val="115000"/>
              </a:lnSpc>
              <a:spcBef>
                <a:spcPts val="1600"/>
              </a:spcBef>
              <a:spcAft>
                <a:spcPts val="0"/>
              </a:spcAft>
              <a:buClr>
                <a:schemeClr val="dk1"/>
              </a:buClr>
              <a:buSzPts val="1400"/>
              <a:buFont typeface="Monda"/>
              <a:buChar char="○"/>
              <a:defRPr>
                <a:solidFill>
                  <a:schemeClr val="dk1"/>
                </a:solidFill>
                <a:latin typeface="Monda"/>
                <a:ea typeface="Monda"/>
                <a:cs typeface="Monda"/>
                <a:sym typeface="Monda"/>
              </a:defRPr>
            </a:lvl8pPr>
            <a:lvl9pPr marL="4114800" lvl="8" indent="-317500">
              <a:lnSpc>
                <a:spcPct val="115000"/>
              </a:lnSpc>
              <a:spcBef>
                <a:spcPts val="1600"/>
              </a:spcBef>
              <a:spcAft>
                <a:spcPts val="1600"/>
              </a:spcAft>
              <a:buClr>
                <a:schemeClr val="dk1"/>
              </a:buClr>
              <a:buSzPts val="1400"/>
              <a:buFont typeface="Monda"/>
              <a:buChar char="■"/>
              <a:defRPr>
                <a:solidFill>
                  <a:schemeClr val="dk1"/>
                </a:solidFill>
                <a:latin typeface="Monda"/>
                <a:ea typeface="Monda"/>
                <a:cs typeface="Monda"/>
                <a:sym typeface="Mond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58" r:id="rId5"/>
    <p:sldLayoutId id="2147483660" r:id="rId6"/>
    <p:sldLayoutId id="2147483662" r:id="rId7"/>
    <p:sldLayoutId id="2147483666" r:id="rId8"/>
    <p:sldLayoutId id="2147483670" r:id="rId9"/>
    <p:sldLayoutId id="2147483671" r:id="rId10"/>
    <p:sldLayoutId id="2147483676" r:id="rId11"/>
    <p:sldLayoutId id="2147483677" r:id="rId12"/>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orient="horz" pos="1620">
          <p15:clr>
            <a:srgbClr val="EA4335"/>
          </p15:clr>
        </p15:guide>
        <p15:guide id="3" pos="449">
          <p15:clr>
            <a:srgbClr val="00FF00"/>
          </p15:clr>
        </p15:guide>
        <p15:guide id="4" pos="5311">
          <p15:clr>
            <a:srgbClr val="00FF00"/>
          </p15:clr>
        </p15:guide>
        <p15:guide id="5" orient="horz" pos="340">
          <p15:clr>
            <a:srgbClr val="00FF00"/>
          </p15:clr>
        </p15:guide>
        <p15:guide id="6" orient="horz" pos="2892">
          <p15:clr>
            <a:srgbClr val="00FF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61"/>
        <p:cNvGrpSpPr/>
        <p:nvPr/>
      </p:nvGrpSpPr>
      <p:grpSpPr>
        <a:xfrm>
          <a:off x="0" y="0"/>
          <a:ext cx="0" cy="0"/>
          <a:chOff x="0" y="0"/>
          <a:chExt cx="0" cy="0"/>
        </a:xfrm>
      </p:grpSpPr>
      <p:sp>
        <p:nvSpPr>
          <p:cNvPr id="362" name="Google Shape;362;p4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63" name="Google Shape;363;p4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4"/>
          <p:cNvSpPr txBox="1">
            <a:spLocks noGrp="1"/>
          </p:cNvSpPr>
          <p:nvPr>
            <p:ph type="subTitle" idx="1"/>
          </p:nvPr>
        </p:nvSpPr>
        <p:spPr>
          <a:xfrm>
            <a:off x="1575881" y="3841957"/>
            <a:ext cx="3519687" cy="98813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latin typeface="Quicksand" pitchFamily="2" charset="0"/>
              </a:rPr>
              <a:t>Nhóm 8:</a:t>
            </a:r>
          </a:p>
          <a:p>
            <a:pPr marL="0" lvl="0" indent="0" algn="l" rtl="0">
              <a:spcBef>
                <a:spcPts val="0"/>
              </a:spcBef>
              <a:spcAft>
                <a:spcPts val="0"/>
              </a:spcAft>
              <a:buClr>
                <a:schemeClr val="dk1"/>
              </a:buClr>
              <a:buSzPts val="1100"/>
              <a:buFont typeface="Arial"/>
              <a:buNone/>
            </a:pPr>
            <a:r>
              <a:rPr lang="en-US">
                <a:latin typeface="Quicksand" pitchFamily="2" charset="0"/>
              </a:rPr>
              <a:t>   Doãn Hồng Thăng</a:t>
            </a:r>
          </a:p>
          <a:p>
            <a:pPr marL="0" lvl="0" indent="0" algn="l" rtl="0">
              <a:spcBef>
                <a:spcPts val="0"/>
              </a:spcBef>
              <a:spcAft>
                <a:spcPts val="0"/>
              </a:spcAft>
              <a:buClr>
                <a:schemeClr val="dk1"/>
              </a:buClr>
              <a:buSzPts val="1100"/>
              <a:buFont typeface="Arial"/>
              <a:buNone/>
            </a:pPr>
            <a:r>
              <a:rPr lang="en-US">
                <a:latin typeface="Quicksand" pitchFamily="2" charset="0"/>
              </a:rPr>
              <a:t>   Ngô Đình Trí</a:t>
            </a:r>
            <a:endParaRPr>
              <a:latin typeface="Quicksand" pitchFamily="2" charset="0"/>
            </a:endParaRPr>
          </a:p>
        </p:txBody>
      </p:sp>
      <p:sp>
        <p:nvSpPr>
          <p:cNvPr id="370" name="Google Shape;370;p44"/>
          <p:cNvSpPr txBox="1">
            <a:spLocks noGrp="1"/>
          </p:cNvSpPr>
          <p:nvPr>
            <p:ph type="ctrTitle"/>
          </p:nvPr>
        </p:nvSpPr>
        <p:spPr>
          <a:xfrm>
            <a:off x="2198323" y="1654200"/>
            <a:ext cx="4747355" cy="183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b="0" dirty="0" err="1">
                <a:latin typeface="Anton" panose="00000500000000000000" pitchFamily="2" charset="0"/>
              </a:rPr>
              <a:t>CHUYÊN</a:t>
            </a:r>
            <a:r>
              <a:rPr lang="en-US" b="0" dirty="0">
                <a:latin typeface="Anton" panose="00000500000000000000" pitchFamily="2" charset="0"/>
              </a:rPr>
              <a:t> </a:t>
            </a:r>
            <a:r>
              <a:rPr lang="en-US" b="0" dirty="0" err="1">
                <a:latin typeface="Anton" panose="00000500000000000000" pitchFamily="2" charset="0"/>
              </a:rPr>
              <a:t>ĐỀ</a:t>
            </a:r>
            <a:r>
              <a:rPr lang="en-US" b="0" dirty="0">
                <a:latin typeface="Anton" panose="00000500000000000000" pitchFamily="2" charset="0"/>
              </a:rPr>
              <a:t> CMS</a:t>
            </a:r>
            <a:br>
              <a:rPr lang="en-US" b="0">
                <a:latin typeface="Anton" panose="00000500000000000000" pitchFamily="2" charset="0"/>
              </a:rPr>
            </a:br>
            <a:r>
              <a:rPr lang="en-US" b="0">
                <a:latin typeface="Anton" panose="00000500000000000000" pitchFamily="2" charset="0"/>
              </a:rPr>
              <a:t>THEME NHOM 8 BLOG</a:t>
            </a:r>
            <a:endParaRPr b="0" dirty="0">
              <a:latin typeface="Anton" panose="00000500000000000000" pitchFamily="2" charset="0"/>
            </a:endParaRPr>
          </a:p>
        </p:txBody>
      </p:sp>
      <p:pic>
        <p:nvPicPr>
          <p:cNvPr id="9" name="Picture 8" descr="Icon&#10;&#10;Description automatically generated">
            <a:extLst>
              <a:ext uri="{FF2B5EF4-FFF2-40B4-BE49-F238E27FC236}">
                <a16:creationId xmlns:a16="http://schemas.microsoft.com/office/drawing/2014/main" id="{B7970879-A330-46D9-B1A2-75560AC33836}"/>
              </a:ext>
            </a:extLst>
          </p:cNvPr>
          <p:cNvPicPr>
            <a:picLocks noChangeAspect="1"/>
          </p:cNvPicPr>
          <p:nvPr/>
        </p:nvPicPr>
        <p:blipFill>
          <a:blip r:embed="rId3"/>
          <a:stretch>
            <a:fillRect/>
          </a:stretch>
        </p:blipFill>
        <p:spPr>
          <a:xfrm>
            <a:off x="1253490" y="544830"/>
            <a:ext cx="1337310" cy="13373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1026" name="Picture 2" descr="WordPress User Roles, Permissions and Capabilities Explained">
            <a:extLst>
              <a:ext uri="{FF2B5EF4-FFF2-40B4-BE49-F238E27FC236}">
                <a16:creationId xmlns:a16="http://schemas.microsoft.com/office/drawing/2014/main" id="{EEC025F7-B086-4A6F-BA4C-815069829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03" y="130125"/>
            <a:ext cx="7724775" cy="421957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F9621D81-E38A-4A99-BC61-E1628BFA16EA}"/>
              </a:ext>
            </a:extLst>
          </p:cNvPr>
          <p:cNvSpPr txBox="1"/>
          <p:nvPr/>
        </p:nvSpPr>
        <p:spPr>
          <a:xfrm>
            <a:off x="2996088" y="4454012"/>
            <a:ext cx="3151825" cy="307777"/>
          </a:xfrm>
          <a:prstGeom prst="rect">
            <a:avLst/>
          </a:prstGeom>
          <a:noFill/>
        </p:spPr>
        <p:txBody>
          <a:bodyPr wrap="none" rtlCol="0">
            <a:spAutoFit/>
          </a:bodyPr>
          <a:lstStyle/>
          <a:p>
            <a:r>
              <a:rPr lang="en-US">
                <a:latin typeface="Quicksand" pitchFamily="2" charset="0"/>
              </a:rPr>
              <a:t>Các vai trò cơ bản trong WordPress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pic>
        <p:nvPicPr>
          <p:cNvPr id="2050" name="Picture 2">
            <a:extLst>
              <a:ext uri="{FF2B5EF4-FFF2-40B4-BE49-F238E27FC236}">
                <a16:creationId xmlns:a16="http://schemas.microsoft.com/office/drawing/2014/main" id="{108E0E68-26B8-47F1-80E4-E305C68DD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649" y="194187"/>
            <a:ext cx="6142703" cy="4470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D7C5953-2621-4744-B207-AF5BDEB493A0}"/>
              </a:ext>
            </a:extLst>
          </p:cNvPr>
          <p:cNvSpPr txBox="1"/>
          <p:nvPr/>
        </p:nvSpPr>
        <p:spPr>
          <a:xfrm>
            <a:off x="2893496" y="4719483"/>
            <a:ext cx="3357009" cy="307777"/>
          </a:xfrm>
          <a:prstGeom prst="rect">
            <a:avLst/>
          </a:prstGeom>
          <a:noFill/>
        </p:spPr>
        <p:txBody>
          <a:bodyPr wrap="none" rtlCol="0">
            <a:spAutoFit/>
          </a:bodyPr>
          <a:lstStyle/>
          <a:p>
            <a:r>
              <a:rPr lang="en-US">
                <a:latin typeface="Quicksand" pitchFamily="2" charset="0"/>
              </a:rPr>
              <a:t>Quyền hạn của các vai trò người dùng</a:t>
            </a:r>
          </a:p>
        </p:txBody>
      </p:sp>
    </p:spTree>
    <p:extLst>
      <p:ext uri="{BB962C8B-B14F-4D97-AF65-F5344CB8AC3E}">
        <p14:creationId xmlns:p14="http://schemas.microsoft.com/office/powerpoint/2010/main" val="1371098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64"/>
          <p:cNvSpPr txBox="1">
            <a:spLocks noGrp="1"/>
          </p:cNvSpPr>
          <p:nvPr>
            <p:ph type="title" idx="2"/>
          </p:nvPr>
        </p:nvSpPr>
        <p:spPr>
          <a:xfrm>
            <a:off x="4521775" y="387100"/>
            <a:ext cx="4057800" cy="281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988" name="Google Shape;988;p64"/>
          <p:cNvSpPr txBox="1">
            <a:spLocks noGrp="1"/>
          </p:cNvSpPr>
          <p:nvPr>
            <p:ph type="title"/>
          </p:nvPr>
        </p:nvSpPr>
        <p:spPr>
          <a:xfrm>
            <a:off x="1364226" y="2966050"/>
            <a:ext cx="6992449" cy="11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PLUGIN</a:t>
            </a:r>
            <a:endParaRPr/>
          </a:p>
        </p:txBody>
      </p:sp>
    </p:spTree>
    <p:extLst>
      <p:ext uri="{BB962C8B-B14F-4D97-AF65-F5344CB8AC3E}">
        <p14:creationId xmlns:p14="http://schemas.microsoft.com/office/powerpoint/2010/main" val="3636325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713225" y="387600"/>
            <a:ext cx="7717500" cy="7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500" b="0">
                <a:solidFill>
                  <a:schemeClr val="accent1"/>
                </a:solidFill>
                <a:latin typeface="Anton" panose="00000500000000000000" pitchFamily="2" charset="0"/>
              </a:rPr>
              <a:t>Plugin</a:t>
            </a:r>
            <a:endParaRPr sz="3500" b="0">
              <a:solidFill>
                <a:schemeClr val="accent1"/>
              </a:solidFill>
              <a:latin typeface="Anton" panose="00000500000000000000" pitchFamily="2" charset="0"/>
            </a:endParaRPr>
          </a:p>
        </p:txBody>
      </p:sp>
      <p:sp>
        <p:nvSpPr>
          <p:cNvPr id="406" name="Google Shape;406;p48"/>
          <p:cNvSpPr txBox="1">
            <a:spLocks noGrp="1"/>
          </p:cNvSpPr>
          <p:nvPr>
            <p:ph type="body" idx="1"/>
          </p:nvPr>
        </p:nvSpPr>
        <p:spPr>
          <a:xfrm>
            <a:off x="655625" y="1280220"/>
            <a:ext cx="7394455" cy="3603330"/>
          </a:xfrm>
          <a:prstGeom prst="rect">
            <a:avLst/>
          </a:prstGeom>
        </p:spPr>
        <p:txBody>
          <a:bodyPr spcFirstLastPara="1" wrap="square" lIns="91425" tIns="91425" rIns="91425" bIns="91425" anchor="t" anchorCtr="0">
            <a:noAutofit/>
          </a:bodyPr>
          <a:lstStyle/>
          <a:p>
            <a:pPr marL="0" lvl="0" indent="0" algn="just" rtl="0">
              <a:lnSpc>
                <a:spcPct val="200000"/>
              </a:lnSpc>
              <a:spcBef>
                <a:spcPts val="0"/>
              </a:spcBef>
              <a:spcAft>
                <a:spcPts val="0"/>
              </a:spcAft>
              <a:buClr>
                <a:schemeClr val="dk1"/>
              </a:buClr>
              <a:buSzPts val="1100"/>
              <a:buFont typeface="Arial"/>
              <a:buNone/>
            </a:pPr>
            <a:r>
              <a:rPr lang="en-US" sz="1800">
                <a:solidFill>
                  <a:srgbClr val="000000"/>
                </a:solidFill>
                <a:effectLst/>
                <a:latin typeface="Quicksand" pitchFamily="2" charset="0"/>
                <a:ea typeface="Yu Mincho" panose="02020400000000000000" pitchFamily="18" charset="-128"/>
              </a:rPr>
              <a:t>	là một thành phần mở rộng nhỏ được lập trình riêng dựa trên các API và những hàm mở có sẵn của WordPress để tạo thành một tính năng nào đó mà mặc định WordPress không có. Số lượng các plugin WordPress hiện nay có thể nói là vô cùng lớn.</a:t>
            </a:r>
            <a:endParaRPr>
              <a:latin typeface="Quicksand" pitchFamily="2" charset="0"/>
              <a:ea typeface="Roboto" panose="02000000000000000000" pitchFamily="2" charset="0"/>
            </a:endParaRPr>
          </a:p>
        </p:txBody>
      </p:sp>
    </p:spTree>
    <p:extLst>
      <p:ext uri="{BB962C8B-B14F-4D97-AF65-F5344CB8AC3E}">
        <p14:creationId xmlns:p14="http://schemas.microsoft.com/office/powerpoint/2010/main" val="3148774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713225" y="387600"/>
            <a:ext cx="7717500" cy="7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0">
                <a:latin typeface="Anton" panose="00000500000000000000" pitchFamily="2" charset="0"/>
              </a:rPr>
              <a:t>Lợi ích khi dùng plugin</a:t>
            </a:r>
            <a:endParaRPr sz="3500" b="0">
              <a:solidFill>
                <a:schemeClr val="accent1"/>
              </a:solidFill>
              <a:latin typeface="Anton" panose="00000500000000000000" pitchFamily="2" charset="0"/>
            </a:endParaRPr>
          </a:p>
        </p:txBody>
      </p:sp>
      <p:sp>
        <p:nvSpPr>
          <p:cNvPr id="7" name="TextBox 6">
            <a:extLst>
              <a:ext uri="{FF2B5EF4-FFF2-40B4-BE49-F238E27FC236}">
                <a16:creationId xmlns:a16="http://schemas.microsoft.com/office/drawing/2014/main" id="{5B4E46D2-EEA5-4285-BD58-13DCF7893548}"/>
              </a:ext>
            </a:extLst>
          </p:cNvPr>
          <p:cNvSpPr txBox="1"/>
          <p:nvPr/>
        </p:nvSpPr>
        <p:spPr>
          <a:xfrm>
            <a:off x="385762" y="1296143"/>
            <a:ext cx="7308056" cy="2634567"/>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Tiết kiệm tối đa thời gian. Chỉ cần vài thao tác đơn giản có thể sử dụng được thêm các tính năng plugin mang lại mà không cần code.</a:t>
            </a:r>
          </a:p>
          <a:p>
            <a:pPr marL="285750" lvl="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Tạo sự thuận tiện và dễ dàng cho những người không chuyên sâu về lập trình website, có thể tùy chỉnh website mà không cần quan tâm code.</a:t>
            </a:r>
          </a:p>
          <a:p>
            <a:pPr marL="285750" lvl="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Cung cấp các thao tác đa năng dành cho website. Từ các chỉnh sửa nhỏ nhất cho đến các thay đổi lớn cho trang website của bạn.</a:t>
            </a:r>
          </a:p>
          <a:p>
            <a:pPr marL="285750" lvl="0" indent="-285750" algn="just">
              <a:lnSpc>
                <a:spcPct val="150000"/>
              </a:lnSpc>
              <a:spcAft>
                <a:spcPts val="400"/>
              </a:spcAft>
              <a:buFont typeface="Arial" panose="020B0604020202020204" pitchFamily="34" charset="0"/>
              <a:buChar char="•"/>
            </a:pPr>
            <a:r>
              <a:rPr lang="en-US" sz="1600">
                <a:effectLst/>
                <a:latin typeface="Quicksand" pitchFamily="2" charset="0"/>
                <a:ea typeface="Yu Mincho" panose="02020400000000000000" pitchFamily="18" charset="-128"/>
              </a:rPr>
              <a:t>Số lượng plugin viết sẵn lớn. Đáp ứng hầu hết các nhu cầu người dùng.</a:t>
            </a:r>
          </a:p>
        </p:txBody>
      </p:sp>
    </p:spTree>
    <p:extLst>
      <p:ext uri="{BB962C8B-B14F-4D97-AF65-F5344CB8AC3E}">
        <p14:creationId xmlns:p14="http://schemas.microsoft.com/office/powerpoint/2010/main" val="2350061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5" name="Google Shape;405;p48">
            <a:extLst>
              <a:ext uri="{FF2B5EF4-FFF2-40B4-BE49-F238E27FC236}">
                <a16:creationId xmlns:a16="http://schemas.microsoft.com/office/drawing/2014/main" id="{3372E9F6-202B-4EC1-BC54-4873BD90AC46}"/>
              </a:ext>
            </a:extLst>
          </p:cNvPr>
          <p:cNvSpPr txBox="1">
            <a:spLocks noGrp="1"/>
          </p:cNvSpPr>
          <p:nvPr>
            <p:ph type="title"/>
          </p:nvPr>
        </p:nvSpPr>
        <p:spPr>
          <a:xfrm>
            <a:off x="713225" y="387600"/>
            <a:ext cx="7717500" cy="7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500" b="0">
                <a:solidFill>
                  <a:schemeClr val="accent1"/>
                </a:solidFill>
                <a:latin typeface="Anton" panose="00000500000000000000" pitchFamily="2" charset="0"/>
              </a:rPr>
              <a:t>Các plugin sử dụng trong đồ án</a:t>
            </a:r>
            <a:endParaRPr sz="3500" b="0">
              <a:solidFill>
                <a:schemeClr val="accent1"/>
              </a:solidFill>
              <a:latin typeface="Anton" panose="00000500000000000000" pitchFamily="2" charset="0"/>
            </a:endParaRPr>
          </a:p>
        </p:txBody>
      </p:sp>
      <p:pic>
        <p:nvPicPr>
          <p:cNvPr id="6" name="Picture 5">
            <a:extLst>
              <a:ext uri="{FF2B5EF4-FFF2-40B4-BE49-F238E27FC236}">
                <a16:creationId xmlns:a16="http://schemas.microsoft.com/office/drawing/2014/main" id="{CA68BC2A-9AA1-4E0F-AD91-A6BA637E44B0}"/>
              </a:ext>
            </a:extLst>
          </p:cNvPr>
          <p:cNvPicPr/>
          <p:nvPr/>
        </p:nvPicPr>
        <p:blipFill>
          <a:blip r:embed="rId3"/>
          <a:stretch>
            <a:fillRect/>
          </a:stretch>
        </p:blipFill>
        <p:spPr>
          <a:xfrm>
            <a:off x="739857" y="1188525"/>
            <a:ext cx="3239770" cy="1158875"/>
          </a:xfrm>
          <a:prstGeom prst="rect">
            <a:avLst/>
          </a:prstGeom>
        </p:spPr>
      </p:pic>
      <p:pic>
        <p:nvPicPr>
          <p:cNvPr id="7" name="Picture 6">
            <a:extLst>
              <a:ext uri="{FF2B5EF4-FFF2-40B4-BE49-F238E27FC236}">
                <a16:creationId xmlns:a16="http://schemas.microsoft.com/office/drawing/2014/main" id="{826E7625-4FB4-4182-96AD-DD5F0A02DFA6}"/>
              </a:ext>
            </a:extLst>
          </p:cNvPr>
          <p:cNvPicPr/>
          <p:nvPr/>
        </p:nvPicPr>
        <p:blipFill>
          <a:blip r:embed="rId4"/>
          <a:stretch>
            <a:fillRect/>
          </a:stretch>
        </p:blipFill>
        <p:spPr>
          <a:xfrm>
            <a:off x="4296799" y="1168984"/>
            <a:ext cx="3468227" cy="1172873"/>
          </a:xfrm>
          <a:prstGeom prst="rect">
            <a:avLst/>
          </a:prstGeom>
        </p:spPr>
      </p:pic>
      <p:pic>
        <p:nvPicPr>
          <p:cNvPr id="8" name="Picture 7">
            <a:extLst>
              <a:ext uri="{FF2B5EF4-FFF2-40B4-BE49-F238E27FC236}">
                <a16:creationId xmlns:a16="http://schemas.microsoft.com/office/drawing/2014/main" id="{49C51DFE-EA69-428A-824E-38AB4409E399}"/>
              </a:ext>
            </a:extLst>
          </p:cNvPr>
          <p:cNvPicPr/>
          <p:nvPr/>
        </p:nvPicPr>
        <p:blipFill>
          <a:blip r:embed="rId5"/>
          <a:stretch>
            <a:fillRect/>
          </a:stretch>
        </p:blipFill>
        <p:spPr>
          <a:xfrm>
            <a:off x="720775" y="2565972"/>
            <a:ext cx="3279725" cy="1188946"/>
          </a:xfrm>
          <a:prstGeom prst="rect">
            <a:avLst/>
          </a:prstGeom>
        </p:spPr>
      </p:pic>
      <p:pic>
        <p:nvPicPr>
          <p:cNvPr id="9" name="Picture 8">
            <a:extLst>
              <a:ext uri="{FF2B5EF4-FFF2-40B4-BE49-F238E27FC236}">
                <a16:creationId xmlns:a16="http://schemas.microsoft.com/office/drawing/2014/main" id="{AA083D68-69E3-483E-A3D8-564C6B82D270}"/>
              </a:ext>
            </a:extLst>
          </p:cNvPr>
          <p:cNvPicPr/>
          <p:nvPr/>
        </p:nvPicPr>
        <p:blipFill>
          <a:blip r:embed="rId6"/>
          <a:stretch>
            <a:fillRect/>
          </a:stretch>
        </p:blipFill>
        <p:spPr>
          <a:xfrm>
            <a:off x="4291176" y="2549638"/>
            <a:ext cx="3481224" cy="1203827"/>
          </a:xfrm>
          <a:prstGeom prst="rect">
            <a:avLst/>
          </a:prstGeom>
        </p:spPr>
      </p:pic>
    </p:spTree>
    <p:extLst>
      <p:ext uri="{BB962C8B-B14F-4D97-AF65-F5344CB8AC3E}">
        <p14:creationId xmlns:p14="http://schemas.microsoft.com/office/powerpoint/2010/main" val="1999384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60"/>
          <p:cNvSpPr txBox="1">
            <a:spLocks noGrp="1"/>
          </p:cNvSpPr>
          <p:nvPr>
            <p:ph type="title" idx="2"/>
          </p:nvPr>
        </p:nvSpPr>
        <p:spPr>
          <a:xfrm>
            <a:off x="564300" y="387100"/>
            <a:ext cx="4059900" cy="28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0" b="0">
                <a:solidFill>
                  <a:schemeClr val="lt1"/>
                </a:solidFill>
              </a:rPr>
              <a:t>0</a:t>
            </a:r>
            <a:r>
              <a:rPr lang="en" sz="25000" b="0"/>
              <a:t>4</a:t>
            </a:r>
            <a:endParaRPr sz="25000" b="0">
              <a:solidFill>
                <a:schemeClr val="lt1"/>
              </a:solidFill>
            </a:endParaRPr>
          </a:p>
        </p:txBody>
      </p:sp>
      <p:sp>
        <p:nvSpPr>
          <p:cNvPr id="684" name="Google Shape;684;p60"/>
          <p:cNvSpPr txBox="1">
            <a:spLocks noGrp="1"/>
          </p:cNvSpPr>
          <p:nvPr>
            <p:ph type="title"/>
          </p:nvPr>
        </p:nvSpPr>
        <p:spPr>
          <a:xfrm>
            <a:off x="794574" y="3120908"/>
            <a:ext cx="6631239" cy="11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Anton" panose="00000500000000000000" pitchFamily="2" charset="0"/>
              </a:rPr>
              <a:t>GUTENBERG BLOCK</a:t>
            </a:r>
            <a:endParaRPr b="0">
              <a:latin typeface="Anton" panose="00000500000000000000" pitchFamily="2" charset="0"/>
            </a:endParaRPr>
          </a:p>
        </p:txBody>
      </p:sp>
    </p:spTree>
    <p:extLst>
      <p:ext uri="{BB962C8B-B14F-4D97-AF65-F5344CB8AC3E}">
        <p14:creationId xmlns:p14="http://schemas.microsoft.com/office/powerpoint/2010/main" val="1381386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7" name="Google Shape;647;p57"/>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a:latin typeface="Anton" panose="00000500000000000000" pitchFamily="2" charset="0"/>
              </a:rPr>
              <a:t>Gutenberg block là gì?</a:t>
            </a:r>
            <a:endParaRPr b="0">
              <a:latin typeface="Anton" panose="00000500000000000000" pitchFamily="2" charset="0"/>
            </a:endParaRPr>
          </a:p>
        </p:txBody>
      </p:sp>
      <p:sp>
        <p:nvSpPr>
          <p:cNvPr id="6" name="TextBox 5">
            <a:extLst>
              <a:ext uri="{FF2B5EF4-FFF2-40B4-BE49-F238E27FC236}">
                <a16:creationId xmlns:a16="http://schemas.microsoft.com/office/drawing/2014/main" id="{51B9577D-A356-47DA-ABD0-77E31E1F15F5}"/>
              </a:ext>
            </a:extLst>
          </p:cNvPr>
          <p:cNvSpPr txBox="1"/>
          <p:nvPr/>
        </p:nvSpPr>
        <p:spPr>
          <a:xfrm>
            <a:off x="676581" y="1294478"/>
            <a:ext cx="7988095" cy="2554545"/>
          </a:xfrm>
          <a:prstGeom prst="rect">
            <a:avLst/>
          </a:prstGeom>
          <a:noFill/>
        </p:spPr>
        <p:txBody>
          <a:bodyPr wrap="square">
            <a:spAutoFit/>
          </a:bodyPr>
          <a:lstStyle/>
          <a:p>
            <a:pPr algn="just"/>
            <a:r>
              <a:rPr lang="en-US" sz="1600">
                <a:effectLst/>
                <a:latin typeface="Quicksand" pitchFamily="2" charset="0"/>
                <a:ea typeface="Yu Mincho" panose="02020400000000000000" pitchFamily="18" charset="-128"/>
              </a:rPr>
              <a:t>	Gutenberg là trình soạn thảo mặc định mới của WordPress từ phiên bản 5.0+. Gutenberg sử dụng các khối nội dung để xây dựng bài viết giống như việc thiết kế web theo dạng module.</a:t>
            </a:r>
          </a:p>
          <a:p>
            <a:pPr algn="just"/>
            <a:endParaRPr lang="en-US" sz="1600">
              <a:effectLst/>
              <a:latin typeface="Quicksand" pitchFamily="2" charset="0"/>
              <a:ea typeface="Yu Mincho" panose="02020400000000000000" pitchFamily="18" charset="-128"/>
            </a:endParaRPr>
          </a:p>
          <a:p>
            <a:pPr algn="just"/>
            <a:r>
              <a:rPr lang="en-US" sz="1600">
                <a:effectLst/>
                <a:latin typeface="Quicksand" pitchFamily="2" charset="0"/>
                <a:ea typeface="Yu Mincho" panose="02020400000000000000" pitchFamily="18" charset="-128"/>
              </a:rPr>
              <a:t>	Gutenberg mang tới các tính năng trực quan hơn so với trình chỉnh sửa cổ điển, bạn có thể tạo nội dung đa phương tiện một cách nhanh chóng. Giờ đây, bạn có thể nhanh chóng sắp xếp các bố cục đặc biệt cho dù bạn đang làm việc với các bài đăng hoặc trang WordPress. Gutenberg vẫn còn khá trẻ và có thể mong đợi trình chỉnh sửa khối sẽ phát triển theo những bước nhảy vọt.</a:t>
            </a:r>
          </a:p>
          <a:p>
            <a:pPr algn="just"/>
            <a:endParaRPr lang="en-US" sz="1600">
              <a:latin typeface="Quicksand" pitchFamily="2" charset="0"/>
            </a:endParaRPr>
          </a:p>
        </p:txBody>
      </p:sp>
    </p:spTree>
    <p:extLst>
      <p:ext uri="{BB962C8B-B14F-4D97-AF65-F5344CB8AC3E}">
        <p14:creationId xmlns:p14="http://schemas.microsoft.com/office/powerpoint/2010/main" val="3617187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TextBox 3">
            <a:extLst>
              <a:ext uri="{FF2B5EF4-FFF2-40B4-BE49-F238E27FC236}">
                <a16:creationId xmlns:a16="http://schemas.microsoft.com/office/drawing/2014/main" id="{7D7C5953-2621-4744-B207-AF5BDEB493A0}"/>
              </a:ext>
            </a:extLst>
          </p:cNvPr>
          <p:cNvSpPr txBox="1"/>
          <p:nvPr/>
        </p:nvSpPr>
        <p:spPr>
          <a:xfrm>
            <a:off x="3374397" y="4719483"/>
            <a:ext cx="2395207" cy="307777"/>
          </a:xfrm>
          <a:prstGeom prst="rect">
            <a:avLst/>
          </a:prstGeom>
          <a:noFill/>
        </p:spPr>
        <p:txBody>
          <a:bodyPr wrap="none" rtlCol="0">
            <a:spAutoFit/>
          </a:bodyPr>
          <a:lstStyle/>
          <a:p>
            <a:r>
              <a:rPr lang="en-US">
                <a:latin typeface="Quicksand" pitchFamily="2" charset="0"/>
              </a:rPr>
              <a:t>Giao diện Gutenberg Block</a:t>
            </a:r>
          </a:p>
        </p:txBody>
      </p:sp>
      <p:pic>
        <p:nvPicPr>
          <p:cNvPr id="3" name="Picture 2">
            <a:extLst>
              <a:ext uri="{FF2B5EF4-FFF2-40B4-BE49-F238E27FC236}">
                <a16:creationId xmlns:a16="http://schemas.microsoft.com/office/drawing/2014/main" id="{6030387F-D7F6-434B-A001-6299C159B698}"/>
              </a:ext>
            </a:extLst>
          </p:cNvPr>
          <p:cNvPicPr>
            <a:picLocks noChangeAspect="1"/>
          </p:cNvPicPr>
          <p:nvPr/>
        </p:nvPicPr>
        <p:blipFill>
          <a:blip r:embed="rId3"/>
          <a:stretch>
            <a:fillRect/>
          </a:stretch>
        </p:blipFill>
        <p:spPr>
          <a:xfrm>
            <a:off x="647700" y="728147"/>
            <a:ext cx="7848600" cy="3687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2944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TextBox 3">
            <a:extLst>
              <a:ext uri="{FF2B5EF4-FFF2-40B4-BE49-F238E27FC236}">
                <a16:creationId xmlns:a16="http://schemas.microsoft.com/office/drawing/2014/main" id="{7D7C5953-2621-4744-B207-AF5BDEB493A0}"/>
              </a:ext>
            </a:extLst>
          </p:cNvPr>
          <p:cNvSpPr txBox="1"/>
          <p:nvPr/>
        </p:nvSpPr>
        <p:spPr>
          <a:xfrm>
            <a:off x="3634885" y="4719483"/>
            <a:ext cx="1874231" cy="307777"/>
          </a:xfrm>
          <a:prstGeom prst="rect">
            <a:avLst/>
          </a:prstGeom>
          <a:noFill/>
        </p:spPr>
        <p:txBody>
          <a:bodyPr wrap="none" rtlCol="0">
            <a:spAutoFit/>
          </a:bodyPr>
          <a:lstStyle/>
          <a:p>
            <a:r>
              <a:rPr lang="en-US">
                <a:latin typeface="Quicksand" pitchFamily="2" charset="0"/>
              </a:rPr>
              <a:t>Block kiểm tra email</a:t>
            </a:r>
          </a:p>
        </p:txBody>
      </p:sp>
      <p:pic>
        <p:nvPicPr>
          <p:cNvPr id="5" name="Picture 4">
            <a:extLst>
              <a:ext uri="{FF2B5EF4-FFF2-40B4-BE49-F238E27FC236}">
                <a16:creationId xmlns:a16="http://schemas.microsoft.com/office/drawing/2014/main" id="{67F1AE80-7CA9-4E4B-BF62-797916ECAEC1}"/>
              </a:ext>
            </a:extLst>
          </p:cNvPr>
          <p:cNvPicPr/>
          <p:nvPr/>
        </p:nvPicPr>
        <p:blipFill>
          <a:blip r:embed="rId3"/>
          <a:stretch>
            <a:fillRect/>
          </a:stretch>
        </p:blipFill>
        <p:spPr>
          <a:xfrm>
            <a:off x="1866900" y="786554"/>
            <a:ext cx="5410200" cy="3570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688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a:spLocks noGrp="1"/>
          </p:cNvSpPr>
          <p:nvPr>
            <p:ph type="title"/>
          </p:nvPr>
        </p:nvSpPr>
        <p:spPr>
          <a:xfrm>
            <a:off x="720000" y="387600"/>
            <a:ext cx="77040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Anton" panose="00000500000000000000" pitchFamily="2" charset="0"/>
              </a:rPr>
              <a:t>BẢNG NỘI DUNG</a:t>
            </a:r>
            <a:endParaRPr b="0">
              <a:latin typeface="Anton" panose="00000500000000000000" pitchFamily="2" charset="0"/>
            </a:endParaRPr>
          </a:p>
        </p:txBody>
      </p:sp>
      <p:sp>
        <p:nvSpPr>
          <p:cNvPr id="389" name="Google Shape;389;p47"/>
          <p:cNvSpPr txBox="1">
            <a:spLocks noGrp="1"/>
          </p:cNvSpPr>
          <p:nvPr>
            <p:ph type="subTitle" idx="1"/>
          </p:nvPr>
        </p:nvSpPr>
        <p:spPr>
          <a:xfrm>
            <a:off x="5452419" y="1568325"/>
            <a:ext cx="2730882"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Roboto" panose="02000000000000000000" pitchFamily="2" charset="0"/>
                <a:ea typeface="Roboto" panose="02000000000000000000" pitchFamily="2" charset="0"/>
              </a:rPr>
              <a:t>PLUGIN</a:t>
            </a:r>
            <a:endParaRPr>
              <a:latin typeface="Roboto" panose="02000000000000000000" pitchFamily="2" charset="0"/>
              <a:ea typeface="Roboto" panose="02000000000000000000" pitchFamily="2" charset="0"/>
            </a:endParaRPr>
          </a:p>
        </p:txBody>
      </p:sp>
      <p:sp>
        <p:nvSpPr>
          <p:cNvPr id="391" name="Google Shape;391;p47"/>
          <p:cNvSpPr txBox="1">
            <a:spLocks noGrp="1"/>
          </p:cNvSpPr>
          <p:nvPr>
            <p:ph type="title" idx="3"/>
          </p:nvPr>
        </p:nvSpPr>
        <p:spPr>
          <a:xfrm>
            <a:off x="4673925" y="1530225"/>
            <a:ext cx="7785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92" name="Google Shape;392;p47"/>
          <p:cNvSpPr txBox="1">
            <a:spLocks noGrp="1"/>
          </p:cNvSpPr>
          <p:nvPr>
            <p:ph type="subTitle" idx="4"/>
          </p:nvPr>
        </p:nvSpPr>
        <p:spPr>
          <a:xfrm>
            <a:off x="1402368" y="1568325"/>
            <a:ext cx="2463575"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Roboto" panose="02000000000000000000" pitchFamily="2" charset="0"/>
                <a:ea typeface="Roboto" panose="02000000000000000000" pitchFamily="2" charset="0"/>
              </a:rPr>
              <a:t>WORDPRESS LÀ GÌ?</a:t>
            </a:r>
            <a:endParaRPr>
              <a:latin typeface="Roboto" panose="02000000000000000000" pitchFamily="2" charset="0"/>
              <a:ea typeface="Roboto" panose="02000000000000000000" pitchFamily="2" charset="0"/>
            </a:endParaRPr>
          </a:p>
        </p:txBody>
      </p:sp>
      <p:sp>
        <p:nvSpPr>
          <p:cNvPr id="394" name="Google Shape;394;p47"/>
          <p:cNvSpPr txBox="1">
            <a:spLocks noGrp="1"/>
          </p:cNvSpPr>
          <p:nvPr>
            <p:ph type="title" idx="6"/>
          </p:nvPr>
        </p:nvSpPr>
        <p:spPr>
          <a:xfrm>
            <a:off x="623875" y="1530225"/>
            <a:ext cx="7785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95" name="Google Shape;395;p47"/>
          <p:cNvSpPr txBox="1">
            <a:spLocks noGrp="1"/>
          </p:cNvSpPr>
          <p:nvPr>
            <p:ph type="subTitle" idx="7"/>
          </p:nvPr>
        </p:nvSpPr>
        <p:spPr>
          <a:xfrm>
            <a:off x="5452418" y="3208150"/>
            <a:ext cx="2720031"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Roboto" panose="02000000000000000000" pitchFamily="2" charset="0"/>
                <a:ea typeface="Roboto" panose="02000000000000000000" pitchFamily="2" charset="0"/>
              </a:rPr>
              <a:t>GUTENBERG BLOCK</a:t>
            </a:r>
            <a:endParaRPr>
              <a:latin typeface="Roboto" panose="02000000000000000000" pitchFamily="2" charset="0"/>
              <a:ea typeface="Roboto" panose="02000000000000000000" pitchFamily="2" charset="0"/>
            </a:endParaRPr>
          </a:p>
        </p:txBody>
      </p:sp>
      <p:sp>
        <p:nvSpPr>
          <p:cNvPr id="397" name="Google Shape;397;p47"/>
          <p:cNvSpPr txBox="1">
            <a:spLocks noGrp="1"/>
          </p:cNvSpPr>
          <p:nvPr>
            <p:ph type="title" idx="9"/>
          </p:nvPr>
        </p:nvSpPr>
        <p:spPr>
          <a:xfrm>
            <a:off x="4673925" y="3170050"/>
            <a:ext cx="7785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98" name="Google Shape;398;p47"/>
          <p:cNvSpPr txBox="1">
            <a:spLocks noGrp="1"/>
          </p:cNvSpPr>
          <p:nvPr>
            <p:ph type="subTitle" idx="13"/>
          </p:nvPr>
        </p:nvSpPr>
        <p:spPr>
          <a:xfrm>
            <a:off x="1402368" y="3208150"/>
            <a:ext cx="2499072"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Roboto" panose="02000000000000000000" pitchFamily="2" charset="0"/>
                <a:ea typeface="Roboto" panose="02000000000000000000" pitchFamily="2" charset="0"/>
              </a:rPr>
              <a:t>QUẢN TRỊ WORDPRESS</a:t>
            </a:r>
            <a:endParaRPr>
              <a:latin typeface="Roboto" panose="02000000000000000000" pitchFamily="2" charset="0"/>
              <a:ea typeface="Roboto" panose="02000000000000000000" pitchFamily="2" charset="0"/>
            </a:endParaRPr>
          </a:p>
        </p:txBody>
      </p:sp>
      <p:sp>
        <p:nvSpPr>
          <p:cNvPr id="400" name="Google Shape;400;p47"/>
          <p:cNvSpPr txBox="1">
            <a:spLocks noGrp="1"/>
          </p:cNvSpPr>
          <p:nvPr>
            <p:ph type="title" idx="15"/>
          </p:nvPr>
        </p:nvSpPr>
        <p:spPr>
          <a:xfrm>
            <a:off x="623875" y="3170050"/>
            <a:ext cx="7785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64"/>
          <p:cNvSpPr txBox="1">
            <a:spLocks noGrp="1"/>
          </p:cNvSpPr>
          <p:nvPr>
            <p:ph type="title" idx="2"/>
          </p:nvPr>
        </p:nvSpPr>
        <p:spPr>
          <a:xfrm>
            <a:off x="4521775" y="387100"/>
            <a:ext cx="4057800" cy="281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988" name="Google Shape;988;p64"/>
          <p:cNvSpPr txBox="1">
            <a:spLocks noGrp="1"/>
          </p:cNvSpPr>
          <p:nvPr>
            <p:ph type="title"/>
          </p:nvPr>
        </p:nvSpPr>
        <p:spPr>
          <a:xfrm>
            <a:off x="1364226" y="2966050"/>
            <a:ext cx="6992449" cy="11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THEME NHOM 8 BLOG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9"/>
          <p:cNvSpPr txBox="1">
            <a:spLocks noGrp="1"/>
          </p:cNvSpPr>
          <p:nvPr>
            <p:ph type="ctrTitle"/>
          </p:nvPr>
        </p:nvSpPr>
        <p:spPr>
          <a:xfrm>
            <a:off x="676354" y="204058"/>
            <a:ext cx="3858900" cy="13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latin typeface="Anton" panose="00000500000000000000" pitchFamily="2" charset="0"/>
              </a:rPr>
              <a:t>Chủ đề</a:t>
            </a:r>
            <a:endParaRPr b="0">
              <a:latin typeface="Anton" panose="00000500000000000000" pitchFamily="2" charset="0"/>
            </a:endParaRPr>
          </a:p>
        </p:txBody>
      </p:sp>
      <p:sp>
        <p:nvSpPr>
          <p:cNvPr id="412" name="Google Shape;412;p49"/>
          <p:cNvSpPr txBox="1">
            <a:spLocks noGrp="1"/>
          </p:cNvSpPr>
          <p:nvPr>
            <p:ph type="subTitle" idx="1"/>
          </p:nvPr>
        </p:nvSpPr>
        <p:spPr>
          <a:xfrm>
            <a:off x="4822900" y="1667305"/>
            <a:ext cx="3554184" cy="2207100"/>
          </a:xfrm>
          <a:prstGeom prst="rect">
            <a:avLst/>
          </a:prstGeom>
        </p:spPr>
        <p:txBody>
          <a:bodyPr spcFirstLastPara="1" wrap="square" lIns="91425" tIns="91425" rIns="91425" bIns="91425" anchor="ctr" anchorCtr="0">
            <a:noAutofit/>
          </a:bodyPr>
          <a:lstStyle/>
          <a:p>
            <a:pPr marL="0" indent="0" algn="just">
              <a:buClr>
                <a:schemeClr val="dk1"/>
              </a:buClr>
              <a:buSzPts val="1100"/>
            </a:pPr>
            <a:r>
              <a:rPr lang="en-US" sz="1800">
                <a:effectLst/>
                <a:latin typeface="Quicksand" pitchFamily="2" charset="0"/>
                <a:ea typeface="Yu Mincho" panose="02020400000000000000" pitchFamily="18" charset="-128"/>
              </a:rPr>
              <a:t>Là tạo theme blog chia sẻ các kiến thức web cho các bạn lập trình viên. Tạo ra môi trường trao đổi, học hỏi, tiếp thu kiến thức trong ngành phát triển web bùng nổ như hiện nay.</a:t>
            </a:r>
          </a:p>
          <a:p>
            <a:pPr marL="0" indent="0" algn="just">
              <a:buClr>
                <a:schemeClr val="dk1"/>
              </a:buClr>
              <a:buSzPts val="1100"/>
            </a:pPr>
            <a:endParaRPr lang="en-US" sz="1800">
              <a:latin typeface="Quicksand" pitchFamily="2" charset="0"/>
              <a:ea typeface="Yu Mincho" panose="02020400000000000000" pitchFamily="18" charset="-128"/>
            </a:endParaRPr>
          </a:p>
          <a:p>
            <a:pPr marL="0" indent="0" algn="just">
              <a:buClr>
                <a:schemeClr val="dk1"/>
              </a:buClr>
              <a:buSzPts val="1100"/>
            </a:pPr>
            <a:r>
              <a:rPr lang="en-US" sz="1800">
                <a:latin typeface="Quicksand" pitchFamily="2" charset="0"/>
                <a:ea typeface="Yu Mincho" panose="02020400000000000000" pitchFamily="18" charset="-128"/>
              </a:rPr>
              <a:t>Sử dụng template Bootstrap</a:t>
            </a:r>
            <a:endParaRPr lang="en-US" sz="1800">
              <a:effectLst/>
              <a:latin typeface="Quicksand" pitchFamily="2" charset="0"/>
              <a:ea typeface="Yu Mincho" panose="02020400000000000000" pitchFamily="18" charset="-128"/>
            </a:endParaRPr>
          </a:p>
          <a:p>
            <a:pPr marL="0" lvl="0" indent="0" algn="just" rtl="0">
              <a:spcBef>
                <a:spcPts val="0"/>
              </a:spcBef>
              <a:spcAft>
                <a:spcPts val="0"/>
              </a:spcAft>
              <a:buClr>
                <a:schemeClr val="dk1"/>
              </a:buClr>
              <a:buSzPts val="1100"/>
              <a:buFont typeface="Arial"/>
              <a:buNone/>
            </a:pPr>
            <a:endParaRPr>
              <a:latin typeface="Quicksand" pitchFamily="2" charset="0"/>
            </a:endParaRPr>
          </a:p>
        </p:txBody>
      </p:sp>
      <p:pic>
        <p:nvPicPr>
          <p:cNvPr id="8" name="Picture 7" descr="A picture containing text, electronics, screenshot&#10;&#10;Description automatically generated">
            <a:extLst>
              <a:ext uri="{FF2B5EF4-FFF2-40B4-BE49-F238E27FC236}">
                <a16:creationId xmlns:a16="http://schemas.microsoft.com/office/drawing/2014/main" id="{FAE83B99-DA0C-4126-9099-92150EF3495B}"/>
              </a:ext>
            </a:extLst>
          </p:cNvPr>
          <p:cNvPicPr>
            <a:picLocks noChangeAspect="1"/>
          </p:cNvPicPr>
          <p:nvPr/>
        </p:nvPicPr>
        <p:blipFill>
          <a:blip r:embed="rId3"/>
          <a:stretch>
            <a:fillRect/>
          </a:stretch>
        </p:blipFill>
        <p:spPr>
          <a:xfrm>
            <a:off x="856020" y="1327353"/>
            <a:ext cx="2985935" cy="29859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TextBox 3">
            <a:extLst>
              <a:ext uri="{FF2B5EF4-FFF2-40B4-BE49-F238E27FC236}">
                <a16:creationId xmlns:a16="http://schemas.microsoft.com/office/drawing/2014/main" id="{7D7C5953-2621-4744-B207-AF5BDEB493A0}"/>
              </a:ext>
            </a:extLst>
          </p:cNvPr>
          <p:cNvSpPr txBox="1"/>
          <p:nvPr/>
        </p:nvSpPr>
        <p:spPr>
          <a:xfrm>
            <a:off x="4055673" y="4719483"/>
            <a:ext cx="1032655" cy="307777"/>
          </a:xfrm>
          <a:prstGeom prst="rect">
            <a:avLst/>
          </a:prstGeom>
          <a:noFill/>
        </p:spPr>
        <p:txBody>
          <a:bodyPr wrap="none" rtlCol="0">
            <a:spAutoFit/>
          </a:bodyPr>
          <a:lstStyle/>
          <a:p>
            <a:r>
              <a:rPr lang="vi-VN">
                <a:latin typeface="Quicksand" pitchFamily="2" charset="0"/>
              </a:rPr>
              <a:t>Trang chủ</a:t>
            </a:r>
            <a:endParaRPr lang="en-US">
              <a:latin typeface="Quicksand" pitchFamily="2" charset="0"/>
            </a:endParaRPr>
          </a:p>
        </p:txBody>
      </p:sp>
      <p:pic>
        <p:nvPicPr>
          <p:cNvPr id="6" name="Picture 5">
            <a:extLst>
              <a:ext uri="{FF2B5EF4-FFF2-40B4-BE49-F238E27FC236}">
                <a16:creationId xmlns:a16="http://schemas.microsoft.com/office/drawing/2014/main" id="{E8151028-F864-46E7-AF9C-C4DD1FB6D7E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3726" y="165243"/>
            <a:ext cx="2696549" cy="4544618"/>
          </a:xfrm>
          <a:prstGeom prst="rect">
            <a:avLst/>
          </a:prstGeom>
          <a:noFill/>
          <a:ln>
            <a:noFill/>
          </a:ln>
        </p:spPr>
      </p:pic>
    </p:spTree>
    <p:extLst>
      <p:ext uri="{BB962C8B-B14F-4D97-AF65-F5344CB8AC3E}">
        <p14:creationId xmlns:p14="http://schemas.microsoft.com/office/powerpoint/2010/main" val="3809398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TextBox 3">
            <a:extLst>
              <a:ext uri="{FF2B5EF4-FFF2-40B4-BE49-F238E27FC236}">
                <a16:creationId xmlns:a16="http://schemas.microsoft.com/office/drawing/2014/main" id="{7D7C5953-2621-4744-B207-AF5BDEB493A0}"/>
              </a:ext>
            </a:extLst>
          </p:cNvPr>
          <p:cNvSpPr txBox="1"/>
          <p:nvPr/>
        </p:nvSpPr>
        <p:spPr>
          <a:xfrm>
            <a:off x="3789574" y="4719483"/>
            <a:ext cx="1564852" cy="307777"/>
          </a:xfrm>
          <a:prstGeom prst="rect">
            <a:avLst/>
          </a:prstGeom>
          <a:noFill/>
        </p:spPr>
        <p:txBody>
          <a:bodyPr wrap="none" rtlCol="0">
            <a:spAutoFit/>
          </a:bodyPr>
          <a:lstStyle/>
          <a:p>
            <a:r>
              <a:rPr lang="vi-VN">
                <a:latin typeface="Quicksand" pitchFamily="2" charset="0"/>
              </a:rPr>
              <a:t>Trang danh mục</a:t>
            </a:r>
            <a:endParaRPr lang="en-US">
              <a:latin typeface="Quicksand" pitchFamily="2" charset="0"/>
            </a:endParaRPr>
          </a:p>
        </p:txBody>
      </p:sp>
      <p:pic>
        <p:nvPicPr>
          <p:cNvPr id="5" name="Picture 4">
            <a:extLst>
              <a:ext uri="{FF2B5EF4-FFF2-40B4-BE49-F238E27FC236}">
                <a16:creationId xmlns:a16="http://schemas.microsoft.com/office/drawing/2014/main" id="{17B659D3-9AC8-4F35-A86C-CB2F0C243558}"/>
              </a:ext>
            </a:extLst>
          </p:cNvPr>
          <p:cNvPicPr/>
          <p:nvPr/>
        </p:nvPicPr>
        <p:blipFill>
          <a:blip r:embed="rId3"/>
          <a:stretch>
            <a:fillRect/>
          </a:stretch>
        </p:blipFill>
        <p:spPr>
          <a:xfrm>
            <a:off x="3411550" y="84484"/>
            <a:ext cx="2320900" cy="4639567"/>
          </a:xfrm>
          <a:prstGeom prst="rect">
            <a:avLst/>
          </a:prstGeom>
        </p:spPr>
      </p:pic>
    </p:spTree>
    <p:extLst>
      <p:ext uri="{BB962C8B-B14F-4D97-AF65-F5344CB8AC3E}">
        <p14:creationId xmlns:p14="http://schemas.microsoft.com/office/powerpoint/2010/main" val="4292248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TextBox 3">
            <a:extLst>
              <a:ext uri="{FF2B5EF4-FFF2-40B4-BE49-F238E27FC236}">
                <a16:creationId xmlns:a16="http://schemas.microsoft.com/office/drawing/2014/main" id="{7D7C5953-2621-4744-B207-AF5BDEB493A0}"/>
              </a:ext>
            </a:extLst>
          </p:cNvPr>
          <p:cNvSpPr txBox="1"/>
          <p:nvPr/>
        </p:nvSpPr>
        <p:spPr>
          <a:xfrm>
            <a:off x="3849687" y="4719483"/>
            <a:ext cx="1444626" cy="307777"/>
          </a:xfrm>
          <a:prstGeom prst="rect">
            <a:avLst/>
          </a:prstGeom>
          <a:noFill/>
        </p:spPr>
        <p:txBody>
          <a:bodyPr wrap="none" rtlCol="0">
            <a:spAutoFit/>
          </a:bodyPr>
          <a:lstStyle/>
          <a:p>
            <a:r>
              <a:rPr lang="vi-VN">
                <a:latin typeface="Quicksand" pitchFamily="2" charset="0"/>
              </a:rPr>
              <a:t>Trang tìm kiếm</a:t>
            </a:r>
            <a:endParaRPr lang="en-US">
              <a:latin typeface="Quicksand" pitchFamily="2" charset="0"/>
            </a:endParaRPr>
          </a:p>
        </p:txBody>
      </p:sp>
      <p:pic>
        <p:nvPicPr>
          <p:cNvPr id="6" name="Picture 5">
            <a:extLst>
              <a:ext uri="{FF2B5EF4-FFF2-40B4-BE49-F238E27FC236}">
                <a16:creationId xmlns:a16="http://schemas.microsoft.com/office/drawing/2014/main" id="{450EFE33-EAA3-48E8-86C8-281E15710166}"/>
              </a:ext>
            </a:extLst>
          </p:cNvPr>
          <p:cNvPicPr/>
          <p:nvPr/>
        </p:nvPicPr>
        <p:blipFill>
          <a:blip r:embed="rId3"/>
          <a:stretch>
            <a:fillRect/>
          </a:stretch>
        </p:blipFill>
        <p:spPr>
          <a:xfrm>
            <a:off x="2232025" y="581025"/>
            <a:ext cx="4679950" cy="3981450"/>
          </a:xfrm>
          <a:prstGeom prst="rect">
            <a:avLst/>
          </a:prstGeom>
        </p:spPr>
      </p:pic>
    </p:spTree>
    <p:extLst>
      <p:ext uri="{BB962C8B-B14F-4D97-AF65-F5344CB8AC3E}">
        <p14:creationId xmlns:p14="http://schemas.microsoft.com/office/powerpoint/2010/main" val="3301790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TextBox 3">
            <a:extLst>
              <a:ext uri="{FF2B5EF4-FFF2-40B4-BE49-F238E27FC236}">
                <a16:creationId xmlns:a16="http://schemas.microsoft.com/office/drawing/2014/main" id="{7D7C5953-2621-4744-B207-AF5BDEB493A0}"/>
              </a:ext>
            </a:extLst>
          </p:cNvPr>
          <p:cNvSpPr txBox="1"/>
          <p:nvPr/>
        </p:nvSpPr>
        <p:spPr>
          <a:xfrm>
            <a:off x="4051665" y="4719483"/>
            <a:ext cx="1040670" cy="307777"/>
          </a:xfrm>
          <a:prstGeom prst="rect">
            <a:avLst/>
          </a:prstGeom>
          <a:noFill/>
        </p:spPr>
        <p:txBody>
          <a:bodyPr wrap="none" rtlCol="0">
            <a:spAutoFit/>
          </a:bodyPr>
          <a:lstStyle/>
          <a:p>
            <a:r>
              <a:rPr lang="vi-VN">
                <a:latin typeface="Quicksand" pitchFamily="2" charset="0"/>
              </a:rPr>
              <a:t>Trang 404</a:t>
            </a:r>
            <a:endParaRPr lang="en-US">
              <a:latin typeface="Quicksand" pitchFamily="2" charset="0"/>
            </a:endParaRPr>
          </a:p>
        </p:txBody>
      </p:sp>
      <p:pic>
        <p:nvPicPr>
          <p:cNvPr id="5" name="Picture 4">
            <a:extLst>
              <a:ext uri="{FF2B5EF4-FFF2-40B4-BE49-F238E27FC236}">
                <a16:creationId xmlns:a16="http://schemas.microsoft.com/office/drawing/2014/main" id="{72E2F4B2-D46D-461F-B4F4-C36D92FE1F5E}"/>
              </a:ext>
            </a:extLst>
          </p:cNvPr>
          <p:cNvPicPr/>
          <p:nvPr/>
        </p:nvPicPr>
        <p:blipFill>
          <a:blip r:embed="rId3"/>
          <a:stretch>
            <a:fillRect/>
          </a:stretch>
        </p:blipFill>
        <p:spPr>
          <a:xfrm>
            <a:off x="2232025" y="581025"/>
            <a:ext cx="4679950" cy="3981450"/>
          </a:xfrm>
          <a:prstGeom prst="rect">
            <a:avLst/>
          </a:prstGeom>
        </p:spPr>
      </p:pic>
    </p:spTree>
    <p:extLst>
      <p:ext uri="{BB962C8B-B14F-4D97-AF65-F5344CB8AC3E}">
        <p14:creationId xmlns:p14="http://schemas.microsoft.com/office/powerpoint/2010/main" val="2702312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TextBox 3">
            <a:extLst>
              <a:ext uri="{FF2B5EF4-FFF2-40B4-BE49-F238E27FC236}">
                <a16:creationId xmlns:a16="http://schemas.microsoft.com/office/drawing/2014/main" id="{7D7C5953-2621-4744-B207-AF5BDEB493A0}"/>
              </a:ext>
            </a:extLst>
          </p:cNvPr>
          <p:cNvSpPr txBox="1"/>
          <p:nvPr/>
        </p:nvSpPr>
        <p:spPr>
          <a:xfrm>
            <a:off x="3894571" y="3423119"/>
            <a:ext cx="1354858" cy="307777"/>
          </a:xfrm>
          <a:prstGeom prst="rect">
            <a:avLst/>
          </a:prstGeom>
          <a:noFill/>
        </p:spPr>
        <p:txBody>
          <a:bodyPr wrap="none" rtlCol="0">
            <a:spAutoFit/>
          </a:bodyPr>
          <a:lstStyle/>
          <a:p>
            <a:r>
              <a:rPr lang="vi-VN">
                <a:latin typeface="Quicksand" pitchFamily="2" charset="0"/>
              </a:rPr>
              <a:t>Breadcrumbs </a:t>
            </a:r>
            <a:endParaRPr lang="en-US">
              <a:latin typeface="Quicksand" pitchFamily="2" charset="0"/>
            </a:endParaRPr>
          </a:p>
        </p:txBody>
      </p:sp>
      <p:pic>
        <p:nvPicPr>
          <p:cNvPr id="6" name="Picture 5">
            <a:extLst>
              <a:ext uri="{FF2B5EF4-FFF2-40B4-BE49-F238E27FC236}">
                <a16:creationId xmlns:a16="http://schemas.microsoft.com/office/drawing/2014/main" id="{E1FBB0FB-FAE8-4A04-9C96-D5204AF6E13D}"/>
              </a:ext>
            </a:extLst>
          </p:cNvPr>
          <p:cNvPicPr/>
          <p:nvPr/>
        </p:nvPicPr>
        <p:blipFill rotWithShape="1">
          <a:blip r:embed="rId3"/>
          <a:srcRect l="14527" r="7015"/>
          <a:stretch/>
        </p:blipFill>
        <p:spPr>
          <a:xfrm>
            <a:off x="1620455" y="2050350"/>
            <a:ext cx="6528121" cy="1113155"/>
          </a:xfrm>
          <a:prstGeom prst="rect">
            <a:avLst/>
          </a:prstGeom>
        </p:spPr>
      </p:pic>
    </p:spTree>
    <p:extLst>
      <p:ext uri="{BB962C8B-B14F-4D97-AF65-F5344CB8AC3E}">
        <p14:creationId xmlns:p14="http://schemas.microsoft.com/office/powerpoint/2010/main" val="2970045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TextBox 3">
            <a:extLst>
              <a:ext uri="{FF2B5EF4-FFF2-40B4-BE49-F238E27FC236}">
                <a16:creationId xmlns:a16="http://schemas.microsoft.com/office/drawing/2014/main" id="{7D7C5953-2621-4744-B207-AF5BDEB493A0}"/>
              </a:ext>
            </a:extLst>
          </p:cNvPr>
          <p:cNvSpPr txBox="1"/>
          <p:nvPr/>
        </p:nvSpPr>
        <p:spPr>
          <a:xfrm>
            <a:off x="3881747" y="4557438"/>
            <a:ext cx="1380506" cy="307777"/>
          </a:xfrm>
          <a:prstGeom prst="rect">
            <a:avLst/>
          </a:prstGeom>
          <a:noFill/>
        </p:spPr>
        <p:txBody>
          <a:bodyPr wrap="none" rtlCol="0">
            <a:spAutoFit/>
          </a:bodyPr>
          <a:lstStyle/>
          <a:p>
            <a:r>
              <a:rPr lang="vi-VN">
                <a:latin typeface="Quicksand" pitchFamily="2" charset="0"/>
              </a:rPr>
              <a:t>Trang bài viết </a:t>
            </a:r>
            <a:endParaRPr lang="en-US">
              <a:latin typeface="Quicksand" pitchFamily="2" charset="0"/>
            </a:endParaRPr>
          </a:p>
        </p:txBody>
      </p:sp>
      <p:pic>
        <p:nvPicPr>
          <p:cNvPr id="5" name="Picture 4">
            <a:extLst>
              <a:ext uri="{FF2B5EF4-FFF2-40B4-BE49-F238E27FC236}">
                <a16:creationId xmlns:a16="http://schemas.microsoft.com/office/drawing/2014/main" id="{C368312B-D5A7-43A5-9483-D02A5EB8976D}"/>
              </a:ext>
            </a:extLst>
          </p:cNvPr>
          <p:cNvPicPr/>
          <p:nvPr/>
        </p:nvPicPr>
        <p:blipFill>
          <a:blip r:embed="rId3"/>
          <a:stretch>
            <a:fillRect/>
          </a:stretch>
        </p:blipFill>
        <p:spPr>
          <a:xfrm>
            <a:off x="1486538" y="677770"/>
            <a:ext cx="6170925" cy="3787960"/>
          </a:xfrm>
          <a:prstGeom prst="rect">
            <a:avLst/>
          </a:prstGeom>
        </p:spPr>
      </p:pic>
    </p:spTree>
    <p:extLst>
      <p:ext uri="{BB962C8B-B14F-4D97-AF65-F5344CB8AC3E}">
        <p14:creationId xmlns:p14="http://schemas.microsoft.com/office/powerpoint/2010/main" val="4184459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4" name="TextBox 3">
            <a:extLst>
              <a:ext uri="{FF2B5EF4-FFF2-40B4-BE49-F238E27FC236}">
                <a16:creationId xmlns:a16="http://schemas.microsoft.com/office/drawing/2014/main" id="{7D7C5953-2621-4744-B207-AF5BDEB493A0}"/>
              </a:ext>
            </a:extLst>
          </p:cNvPr>
          <p:cNvSpPr txBox="1"/>
          <p:nvPr/>
        </p:nvSpPr>
        <p:spPr>
          <a:xfrm>
            <a:off x="3145969" y="4557438"/>
            <a:ext cx="2852063" cy="307777"/>
          </a:xfrm>
          <a:prstGeom prst="rect">
            <a:avLst/>
          </a:prstGeom>
          <a:noFill/>
        </p:spPr>
        <p:txBody>
          <a:bodyPr wrap="none" rtlCol="0">
            <a:spAutoFit/>
          </a:bodyPr>
          <a:lstStyle/>
          <a:p>
            <a:r>
              <a:rPr lang="vi-VN">
                <a:latin typeface="Quicksand" pitchFamily="2" charset="0"/>
              </a:rPr>
              <a:t>Hiển thị các bài viết có liên quan</a:t>
            </a:r>
            <a:endParaRPr lang="en-US">
              <a:latin typeface="Quicksand" pitchFamily="2" charset="0"/>
            </a:endParaRPr>
          </a:p>
        </p:txBody>
      </p:sp>
      <p:pic>
        <p:nvPicPr>
          <p:cNvPr id="6" name="Picture 5">
            <a:extLst>
              <a:ext uri="{FF2B5EF4-FFF2-40B4-BE49-F238E27FC236}">
                <a16:creationId xmlns:a16="http://schemas.microsoft.com/office/drawing/2014/main" id="{8F8975EB-47AD-40CE-B3A0-EC0443F9EB6E}"/>
              </a:ext>
            </a:extLst>
          </p:cNvPr>
          <p:cNvPicPr/>
          <p:nvPr/>
        </p:nvPicPr>
        <p:blipFill>
          <a:blip r:embed="rId3"/>
          <a:stretch>
            <a:fillRect/>
          </a:stretch>
        </p:blipFill>
        <p:spPr>
          <a:xfrm>
            <a:off x="2433796" y="814116"/>
            <a:ext cx="4276408" cy="3515269"/>
          </a:xfrm>
          <a:prstGeom prst="rect">
            <a:avLst/>
          </a:prstGeom>
        </p:spPr>
      </p:pic>
    </p:spTree>
    <p:extLst>
      <p:ext uri="{BB962C8B-B14F-4D97-AF65-F5344CB8AC3E}">
        <p14:creationId xmlns:p14="http://schemas.microsoft.com/office/powerpoint/2010/main" val="363544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74"/>
          <p:cNvSpPr txBox="1">
            <a:spLocks noGrp="1"/>
          </p:cNvSpPr>
          <p:nvPr>
            <p:ph type="title" idx="2"/>
          </p:nvPr>
        </p:nvSpPr>
        <p:spPr>
          <a:xfrm>
            <a:off x="564300" y="387100"/>
            <a:ext cx="4059900" cy="28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a:t>
            </a:r>
            <a:r>
              <a:rPr lang="vi-VN">
                <a:solidFill>
                  <a:schemeClr val="lt1"/>
                </a:solidFill>
              </a:rPr>
              <a:t>6</a:t>
            </a:r>
            <a:endParaRPr>
              <a:solidFill>
                <a:schemeClr val="lt1"/>
              </a:solidFill>
            </a:endParaRPr>
          </a:p>
        </p:txBody>
      </p:sp>
      <p:sp>
        <p:nvSpPr>
          <p:cNvPr id="1140" name="Google Shape;1140;p74"/>
          <p:cNvSpPr txBox="1">
            <a:spLocks noGrp="1"/>
          </p:cNvSpPr>
          <p:nvPr>
            <p:ph type="title"/>
          </p:nvPr>
        </p:nvSpPr>
        <p:spPr>
          <a:xfrm>
            <a:off x="756720" y="3112354"/>
            <a:ext cx="5977200" cy="11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a:solidFill>
                  <a:schemeClr val="accent3"/>
                </a:solidFill>
                <a:latin typeface="Anton" panose="00000500000000000000" pitchFamily="2" charset="0"/>
              </a:rPr>
              <a:t>TỔNG KẾT</a:t>
            </a:r>
            <a:endParaRPr b="0">
              <a:solidFill>
                <a:schemeClr val="accent3"/>
              </a:solidFill>
              <a:latin typeface="Anton" panose="00000500000000000000"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a:spLocks noGrp="1"/>
          </p:cNvSpPr>
          <p:nvPr>
            <p:ph type="title"/>
          </p:nvPr>
        </p:nvSpPr>
        <p:spPr>
          <a:xfrm>
            <a:off x="720000" y="387600"/>
            <a:ext cx="7704000" cy="85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Anton" panose="00000500000000000000" pitchFamily="2" charset="0"/>
              </a:rPr>
              <a:t>BẢNG NỘI DUNG</a:t>
            </a:r>
            <a:endParaRPr b="0">
              <a:latin typeface="Anton" panose="00000500000000000000" pitchFamily="2" charset="0"/>
            </a:endParaRPr>
          </a:p>
        </p:txBody>
      </p:sp>
      <p:sp>
        <p:nvSpPr>
          <p:cNvPr id="392" name="Google Shape;392;p47"/>
          <p:cNvSpPr txBox="1">
            <a:spLocks noGrp="1"/>
          </p:cNvSpPr>
          <p:nvPr>
            <p:ph type="subTitle" idx="4"/>
          </p:nvPr>
        </p:nvSpPr>
        <p:spPr>
          <a:xfrm>
            <a:off x="1402368" y="1568325"/>
            <a:ext cx="2463575"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Roboto" panose="02000000000000000000" pitchFamily="2" charset="0"/>
                <a:ea typeface="Roboto" panose="02000000000000000000" pitchFamily="2" charset="0"/>
              </a:rPr>
              <a:t>THEME NHOM 8 BLOG</a:t>
            </a:r>
            <a:endParaRPr>
              <a:latin typeface="Roboto" panose="02000000000000000000" pitchFamily="2" charset="0"/>
              <a:ea typeface="Roboto" panose="02000000000000000000" pitchFamily="2" charset="0"/>
            </a:endParaRPr>
          </a:p>
        </p:txBody>
      </p:sp>
      <p:sp>
        <p:nvSpPr>
          <p:cNvPr id="394" name="Google Shape;394;p47"/>
          <p:cNvSpPr txBox="1">
            <a:spLocks noGrp="1"/>
          </p:cNvSpPr>
          <p:nvPr>
            <p:ph type="title" idx="6"/>
          </p:nvPr>
        </p:nvSpPr>
        <p:spPr>
          <a:xfrm>
            <a:off x="623875" y="1530225"/>
            <a:ext cx="7785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98" name="Google Shape;398;p47"/>
          <p:cNvSpPr txBox="1">
            <a:spLocks noGrp="1"/>
          </p:cNvSpPr>
          <p:nvPr>
            <p:ph type="subTitle" idx="13"/>
          </p:nvPr>
        </p:nvSpPr>
        <p:spPr>
          <a:xfrm>
            <a:off x="1402368" y="3208150"/>
            <a:ext cx="2499072" cy="41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latin typeface="Roboto" panose="02000000000000000000" pitchFamily="2" charset="0"/>
                <a:ea typeface="Roboto" panose="02000000000000000000" pitchFamily="2" charset="0"/>
              </a:rPr>
              <a:t>TỔNG KẾT</a:t>
            </a:r>
            <a:endParaRPr>
              <a:latin typeface="Roboto" panose="02000000000000000000" pitchFamily="2" charset="0"/>
              <a:ea typeface="Roboto" panose="02000000000000000000" pitchFamily="2" charset="0"/>
            </a:endParaRPr>
          </a:p>
        </p:txBody>
      </p:sp>
      <p:sp>
        <p:nvSpPr>
          <p:cNvPr id="400" name="Google Shape;400;p47"/>
          <p:cNvSpPr txBox="1">
            <a:spLocks noGrp="1"/>
          </p:cNvSpPr>
          <p:nvPr>
            <p:ph type="title" idx="15"/>
          </p:nvPr>
        </p:nvSpPr>
        <p:spPr>
          <a:xfrm>
            <a:off x="623875" y="3170050"/>
            <a:ext cx="778500" cy="48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Tree>
    <p:extLst>
      <p:ext uri="{BB962C8B-B14F-4D97-AF65-F5344CB8AC3E}">
        <p14:creationId xmlns:p14="http://schemas.microsoft.com/office/powerpoint/2010/main" val="41527390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7" name="Google Shape;647;p57"/>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b="0">
                <a:latin typeface="Anton" panose="00000500000000000000" pitchFamily="2" charset="0"/>
              </a:rPr>
              <a:t>Thuận lợi</a:t>
            </a:r>
            <a:endParaRPr b="0">
              <a:latin typeface="Anton" panose="00000500000000000000" pitchFamily="2" charset="0"/>
            </a:endParaRPr>
          </a:p>
        </p:txBody>
      </p:sp>
      <p:sp>
        <p:nvSpPr>
          <p:cNvPr id="5" name="TextBox 4">
            <a:extLst>
              <a:ext uri="{FF2B5EF4-FFF2-40B4-BE49-F238E27FC236}">
                <a16:creationId xmlns:a16="http://schemas.microsoft.com/office/drawing/2014/main" id="{19A275E9-C64B-4804-A913-F170FF07F0D4}"/>
              </a:ext>
            </a:extLst>
          </p:cNvPr>
          <p:cNvSpPr txBox="1"/>
          <p:nvPr/>
        </p:nvSpPr>
        <p:spPr>
          <a:xfrm>
            <a:off x="749461" y="1104019"/>
            <a:ext cx="6056453" cy="3055195"/>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Tài liệu trên mạng phong phú.</a:t>
            </a:r>
          </a:p>
          <a:p>
            <a:pPr marL="285750" lvl="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Cài đặt WordPress dễ dàng, miễn phí. </a:t>
            </a:r>
          </a:p>
          <a:p>
            <a:pPr marL="285750" lvl="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Ít xảy ra lỗi, và nếu có cũng được hiển thị một cách rõ ràng.</a:t>
            </a:r>
          </a:p>
          <a:p>
            <a:pPr marL="285750" lvl="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WordPress xây dựng sẵn mô hình quản trị thân thiện với người dùng.</a:t>
            </a:r>
          </a:p>
          <a:p>
            <a:pPr marL="285750" lvl="0" indent="-285750" algn="just">
              <a:lnSpc>
                <a:spcPct val="150000"/>
              </a:lnSpc>
              <a:spcAft>
                <a:spcPts val="400"/>
              </a:spcAft>
              <a:buFont typeface="Arial" panose="020B0604020202020204" pitchFamily="34" charset="0"/>
              <a:buChar char="•"/>
            </a:pPr>
            <a:r>
              <a:rPr lang="en-US" sz="1600">
                <a:effectLst/>
                <a:latin typeface="Quicksand" pitchFamily="2" charset="0"/>
                <a:ea typeface="Yu Mincho" panose="02020400000000000000" pitchFamily="18" charset="-128"/>
              </a:rPr>
              <a:t>Dễ dàng kết hợp với Bootstrap.</a:t>
            </a:r>
          </a:p>
          <a:p>
            <a:pPr marL="28575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Có cấu trúc Template Hierarchy (hệ thống phân cấp bậc khi truy cập địa chỉ trang web) một cách rõ ràng.</a:t>
            </a:r>
            <a:endParaRPr lang="en-US" sz="1600">
              <a:latin typeface="Quicksand" pitchFamily="2" charset="0"/>
            </a:endParaRPr>
          </a:p>
        </p:txBody>
      </p:sp>
    </p:spTree>
    <p:extLst>
      <p:ext uri="{BB962C8B-B14F-4D97-AF65-F5344CB8AC3E}">
        <p14:creationId xmlns:p14="http://schemas.microsoft.com/office/powerpoint/2010/main" val="1649079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7" name="Google Shape;647;p57"/>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b="0">
                <a:latin typeface="Anton" panose="00000500000000000000" pitchFamily="2" charset="0"/>
              </a:rPr>
              <a:t>Khó khăn</a:t>
            </a:r>
            <a:endParaRPr b="0">
              <a:latin typeface="Anton" panose="00000500000000000000" pitchFamily="2" charset="0"/>
            </a:endParaRPr>
          </a:p>
        </p:txBody>
      </p:sp>
      <p:sp>
        <p:nvSpPr>
          <p:cNvPr id="6" name="TextBox 5">
            <a:extLst>
              <a:ext uri="{FF2B5EF4-FFF2-40B4-BE49-F238E27FC236}">
                <a16:creationId xmlns:a16="http://schemas.microsoft.com/office/drawing/2014/main" id="{FE8AB211-5B58-4EDC-886A-6CE966122941}"/>
              </a:ext>
            </a:extLst>
          </p:cNvPr>
          <p:cNvSpPr txBox="1"/>
          <p:nvPr/>
        </p:nvSpPr>
        <p:spPr>
          <a:xfrm>
            <a:off x="761035" y="1254467"/>
            <a:ext cx="6175094" cy="2634567"/>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Tài liệu chủ yếu bằng tiếng anh. Có nhiều bài hướng dẫn ở mức cơ bản, không chuyên sâu.</a:t>
            </a:r>
          </a:p>
          <a:p>
            <a:pPr marL="285750" lvl="0" indent="-285750" algn="just">
              <a:lnSpc>
                <a:spcPct val="150000"/>
              </a:lnSpc>
              <a:buFont typeface="Arial" panose="020B0604020202020204" pitchFamily="34" charset="0"/>
              <a:buChar char="•"/>
            </a:pPr>
            <a:r>
              <a:rPr lang="en-US" sz="1600">
                <a:effectLst/>
                <a:latin typeface="Quicksand" pitchFamily="2" charset="0"/>
                <a:ea typeface="Yu Mincho" panose="02020400000000000000" pitchFamily="18" charset="-128"/>
              </a:rPr>
              <a:t>Đa phần các hướng dẫn về các plugin, theme có sẵn hoặc tính phí.</a:t>
            </a:r>
          </a:p>
          <a:p>
            <a:pPr marL="285750" lvl="0" indent="-285750" algn="just">
              <a:lnSpc>
                <a:spcPct val="150000"/>
              </a:lnSpc>
              <a:spcAft>
                <a:spcPts val="400"/>
              </a:spcAft>
              <a:buFont typeface="Arial" panose="020B0604020202020204" pitchFamily="34" charset="0"/>
              <a:buChar char="•"/>
            </a:pPr>
            <a:r>
              <a:rPr lang="en-US" sz="1600">
                <a:effectLst/>
                <a:latin typeface="Quicksand" pitchFamily="2" charset="0"/>
                <a:ea typeface="Yu Mincho" panose="02020400000000000000" pitchFamily="18" charset="-128"/>
              </a:rPr>
              <a:t>WordPress xây dựng rất nhiều hàm viết sẵn. Phải học cách sử dụng, công dụng của các hàm, phương thức của WordPress. Nên dễ có sai sót khi sử dụng.</a:t>
            </a:r>
          </a:p>
        </p:txBody>
      </p:sp>
    </p:spTree>
    <p:extLst>
      <p:ext uri="{BB962C8B-B14F-4D97-AF65-F5344CB8AC3E}">
        <p14:creationId xmlns:p14="http://schemas.microsoft.com/office/powerpoint/2010/main" val="539059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942"/>
        <p:cNvGrpSpPr/>
        <p:nvPr/>
      </p:nvGrpSpPr>
      <p:grpSpPr>
        <a:xfrm>
          <a:off x="0" y="0"/>
          <a:ext cx="0" cy="0"/>
          <a:chOff x="0" y="0"/>
          <a:chExt cx="0" cy="0"/>
        </a:xfrm>
      </p:grpSpPr>
      <p:sp>
        <p:nvSpPr>
          <p:cNvPr id="2" name="TextBox 1">
            <a:extLst>
              <a:ext uri="{FF2B5EF4-FFF2-40B4-BE49-F238E27FC236}">
                <a16:creationId xmlns:a16="http://schemas.microsoft.com/office/drawing/2014/main" id="{154B37AA-BF53-47C7-B625-BA404528690C}"/>
              </a:ext>
            </a:extLst>
          </p:cNvPr>
          <p:cNvSpPr txBox="1"/>
          <p:nvPr/>
        </p:nvSpPr>
        <p:spPr>
          <a:xfrm>
            <a:off x="3397640" y="2063919"/>
            <a:ext cx="2348720" cy="1015663"/>
          </a:xfrm>
          <a:prstGeom prst="rect">
            <a:avLst/>
          </a:prstGeom>
          <a:noFill/>
        </p:spPr>
        <p:txBody>
          <a:bodyPr wrap="none" rtlCol="0">
            <a:spAutoFit/>
          </a:bodyPr>
          <a:lstStyle/>
          <a:p>
            <a:r>
              <a:rPr lang="vi-VN" sz="6000">
                <a:solidFill>
                  <a:schemeClr val="bg1"/>
                </a:solidFill>
                <a:latin typeface="Anton" panose="00000500000000000000" pitchFamily="2" charset="0"/>
              </a:rPr>
              <a:t>THANKS</a:t>
            </a:r>
            <a:endParaRPr lang="en-US" sz="6000">
              <a:solidFill>
                <a:schemeClr val="bg1"/>
              </a:solidFill>
              <a:latin typeface="Anton" panose="00000500000000000000"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txBox="1">
            <a:spLocks noGrp="1"/>
          </p:cNvSpPr>
          <p:nvPr>
            <p:ph type="title" idx="2"/>
          </p:nvPr>
        </p:nvSpPr>
        <p:spPr>
          <a:xfrm>
            <a:off x="4521775" y="387100"/>
            <a:ext cx="4057800" cy="2814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83" name="Google Shape;383;p46"/>
          <p:cNvSpPr txBox="1">
            <a:spLocks noGrp="1"/>
          </p:cNvSpPr>
          <p:nvPr>
            <p:ph type="title"/>
          </p:nvPr>
        </p:nvSpPr>
        <p:spPr>
          <a:xfrm>
            <a:off x="2379475" y="2966050"/>
            <a:ext cx="5977200" cy="116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b="0">
                <a:latin typeface="Anton" panose="00000500000000000000" pitchFamily="2" charset="0"/>
              </a:rPr>
              <a:t>WordPress là gì ?</a:t>
            </a:r>
            <a:endParaRPr b="0">
              <a:latin typeface="Anton"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713225" y="387600"/>
            <a:ext cx="7717500" cy="71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500" b="0">
                <a:solidFill>
                  <a:schemeClr val="accent1"/>
                </a:solidFill>
                <a:latin typeface="Anton" panose="00000500000000000000" pitchFamily="2" charset="0"/>
              </a:rPr>
              <a:t>WordPress là gì?</a:t>
            </a:r>
            <a:endParaRPr sz="3500" b="0">
              <a:solidFill>
                <a:schemeClr val="accent1"/>
              </a:solidFill>
              <a:latin typeface="Anton" panose="00000500000000000000" pitchFamily="2" charset="0"/>
            </a:endParaRPr>
          </a:p>
        </p:txBody>
      </p:sp>
      <p:sp>
        <p:nvSpPr>
          <p:cNvPr id="406" name="Google Shape;406;p48"/>
          <p:cNvSpPr txBox="1">
            <a:spLocks noGrp="1"/>
          </p:cNvSpPr>
          <p:nvPr>
            <p:ph type="body" idx="1"/>
          </p:nvPr>
        </p:nvSpPr>
        <p:spPr>
          <a:xfrm>
            <a:off x="655625" y="1280220"/>
            <a:ext cx="7394455" cy="3603330"/>
          </a:xfrm>
          <a:prstGeom prst="rect">
            <a:avLst/>
          </a:prstGeom>
        </p:spPr>
        <p:txBody>
          <a:bodyPr spcFirstLastPara="1" wrap="square" lIns="91425" tIns="91425" rIns="91425" bIns="91425" anchor="t" anchorCtr="0">
            <a:noAutofit/>
          </a:bodyPr>
          <a:lstStyle/>
          <a:p>
            <a:pPr marL="0" lvl="0" indent="0" algn="just" rtl="0">
              <a:lnSpc>
                <a:spcPct val="200000"/>
              </a:lnSpc>
              <a:spcBef>
                <a:spcPts val="0"/>
              </a:spcBef>
              <a:spcAft>
                <a:spcPts val="0"/>
              </a:spcAft>
              <a:buClr>
                <a:schemeClr val="dk1"/>
              </a:buClr>
              <a:buSzPts val="1100"/>
              <a:buFont typeface="Arial"/>
              <a:buNone/>
            </a:pPr>
            <a:r>
              <a:rPr lang="en-US" sz="1800">
                <a:solidFill>
                  <a:srgbClr val="000000"/>
                </a:solidFill>
                <a:effectLst/>
                <a:latin typeface="Times New Roman" panose="02020603050405020304" pitchFamily="18" charset="0"/>
                <a:ea typeface="Yu Mincho" panose="02020400000000000000" pitchFamily="18" charset="-128"/>
              </a:rPr>
              <a:t>	</a:t>
            </a:r>
            <a:r>
              <a:rPr lang="en-US" sz="1800">
                <a:solidFill>
                  <a:srgbClr val="000000"/>
                </a:solidFill>
                <a:effectLst/>
                <a:latin typeface="Quicksand" pitchFamily="2" charset="0"/>
                <a:ea typeface="Roboto" panose="02000000000000000000" pitchFamily="2" charset="0"/>
              </a:rPr>
              <a:t>Là một hệ thống phần mềm mã nguồn mở  được viết bằng ngôn ngữ PHP và sử dụng hệ quản trị cơ sở dữ liệu MySQL. Là một công cụ đắc lực giúp tạo ra website. Các thao tác đều rất đơn giản, thân thiện với người dùng, dễ dàng đối với người mới tiếp cận trong một thời gian ngắn.</a:t>
            </a:r>
            <a:endParaRPr>
              <a:latin typeface="Quicksand" pitchFamily="2" charset="0"/>
              <a:ea typeface="Roboto" panose="020000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7" name="Google Shape;647;p57"/>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a:latin typeface="Anton" panose="00000500000000000000" pitchFamily="2" charset="0"/>
              </a:rPr>
              <a:t>Lợi ích</a:t>
            </a:r>
            <a:endParaRPr b="0">
              <a:latin typeface="Anton" panose="00000500000000000000" pitchFamily="2" charset="0"/>
            </a:endParaRPr>
          </a:p>
        </p:txBody>
      </p:sp>
      <p:sp>
        <p:nvSpPr>
          <p:cNvPr id="49" name="TextBox 48">
            <a:extLst>
              <a:ext uri="{FF2B5EF4-FFF2-40B4-BE49-F238E27FC236}">
                <a16:creationId xmlns:a16="http://schemas.microsoft.com/office/drawing/2014/main" id="{99CE4A1C-CC56-46F9-85C0-41138F0E9AD9}"/>
              </a:ext>
            </a:extLst>
          </p:cNvPr>
          <p:cNvSpPr txBox="1"/>
          <p:nvPr/>
        </p:nvSpPr>
        <p:spPr>
          <a:xfrm>
            <a:off x="706080" y="1120455"/>
            <a:ext cx="4647585" cy="3003643"/>
          </a:xfrm>
          <a:prstGeom prst="rect">
            <a:avLst/>
          </a:prstGeom>
          <a:noFill/>
        </p:spPr>
        <p:txBody>
          <a:bodyPr wrap="square">
            <a:spAutoFit/>
          </a:bodyPr>
          <a:lstStyle/>
          <a:p>
            <a:pPr marL="285750" lvl="0" indent="-285750" algn="just">
              <a:lnSpc>
                <a:spcPct val="150000"/>
              </a:lnSpc>
              <a:buFont typeface="Arial" panose="020B0604020202020204" pitchFamily="34" charset="0"/>
              <a:buChar char="•"/>
            </a:pPr>
            <a:r>
              <a:rPr lang="en-US" sz="1800">
                <a:solidFill>
                  <a:srgbClr val="000000"/>
                </a:solidFill>
                <a:effectLst/>
                <a:latin typeface="Quicksand" pitchFamily="2" charset="0"/>
                <a:ea typeface="Yu Mincho" panose="02020400000000000000" pitchFamily="18" charset="-128"/>
              </a:rPr>
              <a:t>WordPress miễn phí</a:t>
            </a:r>
            <a:endParaRPr lang="en-US" sz="1800">
              <a:effectLst/>
              <a:latin typeface="Quicksand" pitchFamily="2" charset="0"/>
              <a:ea typeface="Yu Mincho" panose="02020400000000000000" pitchFamily="18" charset="-128"/>
            </a:endParaRPr>
          </a:p>
          <a:p>
            <a:pPr marL="285750" lvl="0" indent="-285750" algn="just">
              <a:lnSpc>
                <a:spcPct val="150000"/>
              </a:lnSpc>
              <a:buFont typeface="Arial" panose="020B0604020202020204" pitchFamily="34" charset="0"/>
              <a:buChar char="•"/>
            </a:pPr>
            <a:r>
              <a:rPr lang="en-US" sz="1800">
                <a:solidFill>
                  <a:srgbClr val="000000"/>
                </a:solidFill>
                <a:effectLst/>
                <a:latin typeface="Quicksand" pitchFamily="2" charset="0"/>
                <a:ea typeface="Yu Mincho" panose="02020400000000000000" pitchFamily="18" charset="-128"/>
              </a:rPr>
              <a:t>Dễ dàng cài đặt, quản trị và cập nhật</a:t>
            </a:r>
            <a:endParaRPr lang="en-US" sz="1800">
              <a:effectLst/>
              <a:latin typeface="Quicksand" pitchFamily="2" charset="0"/>
              <a:ea typeface="Yu Mincho" panose="02020400000000000000" pitchFamily="18" charset="-128"/>
            </a:endParaRPr>
          </a:p>
          <a:p>
            <a:pPr marL="285750" lvl="0" indent="-285750" algn="just">
              <a:lnSpc>
                <a:spcPct val="150000"/>
              </a:lnSpc>
              <a:buFont typeface="Arial" panose="020B0604020202020204" pitchFamily="34" charset="0"/>
              <a:buChar char="•"/>
            </a:pPr>
            <a:r>
              <a:rPr lang="en-US" sz="1800">
                <a:solidFill>
                  <a:srgbClr val="000000"/>
                </a:solidFill>
                <a:effectLst/>
                <a:latin typeface="Quicksand" pitchFamily="2" charset="0"/>
                <a:ea typeface="Yu Mincho" panose="02020400000000000000" pitchFamily="18" charset="-128"/>
              </a:rPr>
              <a:t>Dễ dàng sử dụng (UI/UX)</a:t>
            </a:r>
            <a:endParaRPr lang="en-US" sz="1800">
              <a:effectLst/>
              <a:latin typeface="Quicksand" pitchFamily="2" charset="0"/>
              <a:ea typeface="Yu Mincho" panose="02020400000000000000" pitchFamily="18" charset="-128"/>
            </a:endParaRPr>
          </a:p>
          <a:p>
            <a:pPr marL="285750" lvl="0" indent="-285750" algn="just">
              <a:lnSpc>
                <a:spcPct val="150000"/>
              </a:lnSpc>
              <a:buFont typeface="Arial" panose="020B0604020202020204" pitchFamily="34" charset="0"/>
              <a:buChar char="•"/>
            </a:pPr>
            <a:r>
              <a:rPr lang="en-US" sz="1800">
                <a:solidFill>
                  <a:srgbClr val="000000"/>
                </a:solidFill>
                <a:effectLst/>
                <a:latin typeface="Quicksand" pitchFamily="2" charset="0"/>
                <a:ea typeface="Yu Mincho" panose="02020400000000000000" pitchFamily="18" charset="-128"/>
              </a:rPr>
              <a:t>Nhiều mẫu theme, website thiết kế sẵn</a:t>
            </a:r>
            <a:endParaRPr lang="en-US" sz="1800">
              <a:effectLst/>
              <a:latin typeface="Quicksand" pitchFamily="2" charset="0"/>
              <a:ea typeface="Yu Mincho" panose="02020400000000000000" pitchFamily="18" charset="-128"/>
            </a:endParaRPr>
          </a:p>
          <a:p>
            <a:pPr marL="285750" lvl="0" indent="-285750" algn="just">
              <a:lnSpc>
                <a:spcPct val="150000"/>
              </a:lnSpc>
              <a:buFont typeface="Arial" panose="020B0604020202020204" pitchFamily="34" charset="0"/>
              <a:buChar char="•"/>
            </a:pPr>
            <a:r>
              <a:rPr lang="en-US" sz="1800">
                <a:solidFill>
                  <a:srgbClr val="000000"/>
                </a:solidFill>
                <a:effectLst/>
                <a:latin typeface="Quicksand" pitchFamily="2" charset="0"/>
                <a:ea typeface="Yu Mincho" panose="02020400000000000000" pitchFamily="18" charset="-128"/>
              </a:rPr>
              <a:t> Tối ưu SEO</a:t>
            </a:r>
            <a:endParaRPr lang="en-US" sz="1800">
              <a:effectLst/>
              <a:latin typeface="Quicksand" pitchFamily="2" charset="0"/>
              <a:ea typeface="Yu Mincho" panose="02020400000000000000" pitchFamily="18" charset="-128"/>
            </a:endParaRPr>
          </a:p>
          <a:p>
            <a:pPr marL="285750" lvl="0" indent="-285750" algn="just">
              <a:lnSpc>
                <a:spcPct val="150000"/>
              </a:lnSpc>
              <a:spcAft>
                <a:spcPts val="400"/>
              </a:spcAft>
              <a:buFont typeface="Arial" panose="020B0604020202020204" pitchFamily="34" charset="0"/>
              <a:buChar char="•"/>
            </a:pPr>
            <a:r>
              <a:rPr lang="en-US" sz="1800">
                <a:solidFill>
                  <a:srgbClr val="000000"/>
                </a:solidFill>
                <a:effectLst/>
                <a:latin typeface="Quicksand" pitchFamily="2" charset="0"/>
                <a:ea typeface="Yu Mincho" panose="02020400000000000000" pitchFamily="18" charset="-128"/>
              </a:rPr>
              <a:t>Cộng đồng đông đảo</a:t>
            </a:r>
            <a:endParaRPr lang="en-US" sz="1800">
              <a:effectLst/>
              <a:latin typeface="Quicksand" pitchFamily="2" charset="0"/>
              <a:ea typeface="Yu Mincho" panose="02020400000000000000" pitchFamily="18" charset="-128"/>
            </a:endParaRPr>
          </a:p>
          <a:p>
            <a:pPr marL="285750" indent="-285750" algn="just">
              <a:lnSpc>
                <a:spcPct val="150000"/>
              </a:lnSpc>
              <a:buFont typeface="Arial" panose="020B0604020202020204" pitchFamily="34" charset="0"/>
              <a:buChar char="•"/>
            </a:pPr>
            <a:r>
              <a:rPr lang="en-US" sz="1800">
                <a:effectLst/>
                <a:latin typeface="Quicksand" pitchFamily="2" charset="0"/>
                <a:ea typeface="Yu Mincho" panose="02020400000000000000" pitchFamily="18" charset="-128"/>
              </a:rPr>
              <a:t>Hỗ trợ plugins đa dạng và linh hoạt</a:t>
            </a:r>
            <a:endParaRPr lang="en-US">
              <a:solidFill>
                <a:schemeClr val="tx1"/>
              </a:solidFill>
              <a:effectLst/>
              <a:latin typeface="Quicksand" pitchFamily="2" charset="0"/>
            </a:endParaRPr>
          </a:p>
        </p:txBody>
      </p:sp>
      <p:pic>
        <p:nvPicPr>
          <p:cNvPr id="29" name="Picture 28" descr="A picture containing shape&#10;&#10;Description automatically generated">
            <a:extLst>
              <a:ext uri="{FF2B5EF4-FFF2-40B4-BE49-F238E27FC236}">
                <a16:creationId xmlns:a16="http://schemas.microsoft.com/office/drawing/2014/main" id="{77D70BEB-115A-4E96-B95C-4301E7BD58FD}"/>
              </a:ext>
            </a:extLst>
          </p:cNvPr>
          <p:cNvPicPr>
            <a:picLocks noChangeAspect="1"/>
          </p:cNvPicPr>
          <p:nvPr/>
        </p:nvPicPr>
        <p:blipFill>
          <a:blip r:embed="rId3"/>
          <a:stretch>
            <a:fillRect/>
          </a:stretch>
        </p:blipFill>
        <p:spPr>
          <a:xfrm>
            <a:off x="5193275" y="931913"/>
            <a:ext cx="3279674" cy="327967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72"/>
          <p:cNvSpPr/>
          <p:nvPr/>
        </p:nvSpPr>
        <p:spPr>
          <a:xfrm>
            <a:off x="4758156" y="1419125"/>
            <a:ext cx="3414600" cy="717000"/>
          </a:xfrm>
          <a:prstGeom prst="parallelogram">
            <a:avLst>
              <a:gd name="adj" fmla="val 25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2"/>
          <p:cNvSpPr txBox="1">
            <a:spLocks noGrp="1"/>
          </p:cNvSpPr>
          <p:nvPr>
            <p:ph type="title"/>
          </p:nvPr>
        </p:nvSpPr>
        <p:spPr>
          <a:xfrm flipH="1">
            <a:off x="4758156" y="1419113"/>
            <a:ext cx="3414600" cy="7170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US"/>
              <a:t>35%</a:t>
            </a:r>
            <a:endParaRPr/>
          </a:p>
        </p:txBody>
      </p:sp>
      <p:sp>
        <p:nvSpPr>
          <p:cNvPr id="1112" name="Google Shape;1112;p72"/>
          <p:cNvSpPr/>
          <p:nvPr/>
        </p:nvSpPr>
        <p:spPr>
          <a:xfrm>
            <a:off x="2791800" y="3182625"/>
            <a:ext cx="3560400" cy="717000"/>
          </a:xfrm>
          <a:prstGeom prst="parallelogram">
            <a:avLst>
              <a:gd name="adj" fmla="val 25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2"/>
          <p:cNvSpPr/>
          <p:nvPr/>
        </p:nvSpPr>
        <p:spPr>
          <a:xfrm>
            <a:off x="971229" y="1423100"/>
            <a:ext cx="3414600" cy="717000"/>
          </a:xfrm>
          <a:prstGeom prst="parallelogram">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2"/>
          <p:cNvSpPr txBox="1">
            <a:spLocks noGrp="1"/>
          </p:cNvSpPr>
          <p:nvPr>
            <p:ph type="subTitle" idx="1"/>
          </p:nvPr>
        </p:nvSpPr>
        <p:spPr>
          <a:xfrm flipH="1">
            <a:off x="4758156" y="2198075"/>
            <a:ext cx="34146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Quicksand" pitchFamily="2" charset="0"/>
              </a:rPr>
              <a:t>Số lượng trang web trên toàn cầu</a:t>
            </a:r>
            <a:endParaRPr>
              <a:latin typeface="Quicksand" pitchFamily="2" charset="0"/>
            </a:endParaRPr>
          </a:p>
        </p:txBody>
      </p:sp>
      <p:sp>
        <p:nvSpPr>
          <p:cNvPr id="1115" name="Google Shape;1115;p72"/>
          <p:cNvSpPr txBox="1">
            <a:spLocks noGrp="1"/>
          </p:cNvSpPr>
          <p:nvPr>
            <p:ph type="title" idx="2"/>
          </p:nvPr>
        </p:nvSpPr>
        <p:spPr>
          <a:xfrm flipH="1">
            <a:off x="971229" y="1448610"/>
            <a:ext cx="3414600" cy="7170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b="0">
                <a:latin typeface="Anton" panose="00000500000000000000" pitchFamily="2" charset="0"/>
              </a:rPr>
              <a:t>&gt; 400 triệu</a:t>
            </a:r>
            <a:endParaRPr b="0">
              <a:latin typeface="Anton" panose="00000500000000000000" pitchFamily="2" charset="0"/>
            </a:endParaRPr>
          </a:p>
        </p:txBody>
      </p:sp>
      <p:sp>
        <p:nvSpPr>
          <p:cNvPr id="1116" name="Google Shape;1116;p72"/>
          <p:cNvSpPr txBox="1">
            <a:spLocks noGrp="1"/>
          </p:cNvSpPr>
          <p:nvPr>
            <p:ph type="subTitle" idx="3"/>
          </p:nvPr>
        </p:nvSpPr>
        <p:spPr>
          <a:xfrm flipH="1">
            <a:off x="971229" y="2212313"/>
            <a:ext cx="34146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Quicksand" pitchFamily="2" charset="0"/>
              </a:rPr>
              <a:t>Người duyệt trang viết bằng WordPress mỗi tháng</a:t>
            </a:r>
            <a:endParaRPr>
              <a:latin typeface="Quicksand" pitchFamily="2" charset="0"/>
            </a:endParaRPr>
          </a:p>
        </p:txBody>
      </p:sp>
      <p:sp>
        <p:nvSpPr>
          <p:cNvPr id="1117" name="Google Shape;1117;p72"/>
          <p:cNvSpPr txBox="1">
            <a:spLocks noGrp="1"/>
          </p:cNvSpPr>
          <p:nvPr>
            <p:ph type="title" idx="4"/>
          </p:nvPr>
        </p:nvSpPr>
        <p:spPr>
          <a:xfrm flipH="1">
            <a:off x="3034804" y="3182625"/>
            <a:ext cx="3198000" cy="7170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US"/>
              <a:t>~60%</a:t>
            </a:r>
            <a:endParaRPr/>
          </a:p>
        </p:txBody>
      </p:sp>
      <p:sp>
        <p:nvSpPr>
          <p:cNvPr id="1118" name="Google Shape;1118;p72"/>
          <p:cNvSpPr txBox="1">
            <a:spLocks noGrp="1"/>
          </p:cNvSpPr>
          <p:nvPr>
            <p:ph type="subTitle" idx="5"/>
          </p:nvPr>
        </p:nvSpPr>
        <p:spPr>
          <a:xfrm flipH="1">
            <a:off x="3035050" y="3964775"/>
            <a:ext cx="3198000" cy="63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Quicksand" pitchFamily="2" charset="0"/>
              </a:rPr>
              <a:t>Các trang viết bằng CMS sử dụng WordPress</a:t>
            </a:r>
          </a:p>
        </p:txBody>
      </p:sp>
      <p:sp>
        <p:nvSpPr>
          <p:cNvPr id="11" name="Google Shape;1118;p72">
            <a:extLst>
              <a:ext uri="{FF2B5EF4-FFF2-40B4-BE49-F238E27FC236}">
                <a16:creationId xmlns:a16="http://schemas.microsoft.com/office/drawing/2014/main" id="{1C61B790-16F0-4476-9088-F48881D1810B}"/>
              </a:ext>
            </a:extLst>
          </p:cNvPr>
          <p:cNvSpPr txBox="1">
            <a:spLocks/>
          </p:cNvSpPr>
          <p:nvPr/>
        </p:nvSpPr>
        <p:spPr>
          <a:xfrm flipH="1">
            <a:off x="6646549" y="4703424"/>
            <a:ext cx="2578568" cy="440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1"/>
              </a:buClr>
              <a:buSzPts val="1800"/>
              <a:buFont typeface="Monda"/>
              <a:buNone/>
              <a:defRPr sz="1600" b="0" i="0" u="none" strike="noStrike" cap="none">
                <a:solidFill>
                  <a:schemeClr val="lt1"/>
                </a:solidFill>
                <a:latin typeface="Monda"/>
                <a:ea typeface="Monda"/>
                <a:cs typeface="Monda"/>
                <a:sym typeface="Monda"/>
              </a:defRPr>
            </a:lvl1pPr>
            <a:lvl2pPr marL="914400" marR="0" lvl="1" indent="-317500" algn="ctr" rtl="0">
              <a:lnSpc>
                <a:spcPct val="115000"/>
              </a:lnSpc>
              <a:spcBef>
                <a:spcPts val="0"/>
              </a:spcBef>
              <a:spcAft>
                <a:spcPts val="0"/>
              </a:spcAft>
              <a:buClr>
                <a:schemeClr val="dk1"/>
              </a:buClr>
              <a:buSzPts val="1400"/>
              <a:buFont typeface="Monda"/>
              <a:buNone/>
              <a:defRPr sz="1600" b="0" i="0" u="none" strike="noStrike" cap="none">
                <a:solidFill>
                  <a:schemeClr val="lt1"/>
                </a:solidFill>
                <a:latin typeface="Monda"/>
                <a:ea typeface="Monda"/>
                <a:cs typeface="Monda"/>
                <a:sym typeface="Monda"/>
              </a:defRPr>
            </a:lvl2pPr>
            <a:lvl3pPr marL="1371600" marR="0" lvl="2" indent="-317500" algn="ctr" rtl="0">
              <a:lnSpc>
                <a:spcPct val="115000"/>
              </a:lnSpc>
              <a:spcBef>
                <a:spcPts val="0"/>
              </a:spcBef>
              <a:spcAft>
                <a:spcPts val="0"/>
              </a:spcAft>
              <a:buClr>
                <a:schemeClr val="dk1"/>
              </a:buClr>
              <a:buSzPts val="1400"/>
              <a:buFont typeface="Monda"/>
              <a:buNone/>
              <a:defRPr sz="1600" b="0" i="0" u="none" strike="noStrike" cap="none">
                <a:solidFill>
                  <a:schemeClr val="lt1"/>
                </a:solidFill>
                <a:latin typeface="Monda"/>
                <a:ea typeface="Monda"/>
                <a:cs typeface="Monda"/>
                <a:sym typeface="Monda"/>
              </a:defRPr>
            </a:lvl3pPr>
            <a:lvl4pPr marL="1828800" marR="0" lvl="3" indent="-317500" algn="ctr" rtl="0">
              <a:lnSpc>
                <a:spcPct val="115000"/>
              </a:lnSpc>
              <a:spcBef>
                <a:spcPts val="0"/>
              </a:spcBef>
              <a:spcAft>
                <a:spcPts val="0"/>
              </a:spcAft>
              <a:buClr>
                <a:schemeClr val="dk1"/>
              </a:buClr>
              <a:buSzPts val="1400"/>
              <a:buFont typeface="Monda"/>
              <a:buNone/>
              <a:defRPr sz="1600" b="0" i="0" u="none" strike="noStrike" cap="none">
                <a:solidFill>
                  <a:schemeClr val="lt1"/>
                </a:solidFill>
                <a:latin typeface="Monda"/>
                <a:ea typeface="Monda"/>
                <a:cs typeface="Monda"/>
                <a:sym typeface="Monda"/>
              </a:defRPr>
            </a:lvl4pPr>
            <a:lvl5pPr marL="2286000" marR="0" lvl="4" indent="-317500" algn="ctr" rtl="0">
              <a:lnSpc>
                <a:spcPct val="115000"/>
              </a:lnSpc>
              <a:spcBef>
                <a:spcPts val="0"/>
              </a:spcBef>
              <a:spcAft>
                <a:spcPts val="0"/>
              </a:spcAft>
              <a:buClr>
                <a:schemeClr val="dk1"/>
              </a:buClr>
              <a:buSzPts val="1400"/>
              <a:buFont typeface="Monda"/>
              <a:buNone/>
              <a:defRPr sz="1600" b="0" i="0" u="none" strike="noStrike" cap="none">
                <a:solidFill>
                  <a:schemeClr val="lt1"/>
                </a:solidFill>
                <a:latin typeface="Monda"/>
                <a:ea typeface="Monda"/>
                <a:cs typeface="Monda"/>
                <a:sym typeface="Monda"/>
              </a:defRPr>
            </a:lvl5pPr>
            <a:lvl6pPr marL="2743200" marR="0" lvl="5" indent="-317500" algn="ctr" rtl="0">
              <a:lnSpc>
                <a:spcPct val="115000"/>
              </a:lnSpc>
              <a:spcBef>
                <a:spcPts val="0"/>
              </a:spcBef>
              <a:spcAft>
                <a:spcPts val="0"/>
              </a:spcAft>
              <a:buClr>
                <a:schemeClr val="dk1"/>
              </a:buClr>
              <a:buSzPts val="1400"/>
              <a:buFont typeface="Monda"/>
              <a:buNone/>
              <a:defRPr sz="1600" b="0" i="0" u="none" strike="noStrike" cap="none">
                <a:solidFill>
                  <a:schemeClr val="lt1"/>
                </a:solidFill>
                <a:latin typeface="Monda"/>
                <a:ea typeface="Monda"/>
                <a:cs typeface="Monda"/>
                <a:sym typeface="Monda"/>
              </a:defRPr>
            </a:lvl6pPr>
            <a:lvl7pPr marL="3200400" marR="0" lvl="6" indent="-317500" algn="ctr" rtl="0">
              <a:lnSpc>
                <a:spcPct val="115000"/>
              </a:lnSpc>
              <a:spcBef>
                <a:spcPts val="0"/>
              </a:spcBef>
              <a:spcAft>
                <a:spcPts val="0"/>
              </a:spcAft>
              <a:buClr>
                <a:schemeClr val="dk1"/>
              </a:buClr>
              <a:buSzPts val="1400"/>
              <a:buFont typeface="Monda"/>
              <a:buNone/>
              <a:defRPr sz="1600" b="0" i="0" u="none" strike="noStrike" cap="none">
                <a:solidFill>
                  <a:schemeClr val="lt1"/>
                </a:solidFill>
                <a:latin typeface="Monda"/>
                <a:ea typeface="Monda"/>
                <a:cs typeface="Monda"/>
                <a:sym typeface="Monda"/>
              </a:defRPr>
            </a:lvl7pPr>
            <a:lvl8pPr marL="3657600" marR="0" lvl="7" indent="-317500" algn="ctr" rtl="0">
              <a:lnSpc>
                <a:spcPct val="115000"/>
              </a:lnSpc>
              <a:spcBef>
                <a:spcPts val="0"/>
              </a:spcBef>
              <a:spcAft>
                <a:spcPts val="0"/>
              </a:spcAft>
              <a:buClr>
                <a:schemeClr val="dk1"/>
              </a:buClr>
              <a:buSzPts val="1400"/>
              <a:buFont typeface="Monda"/>
              <a:buNone/>
              <a:defRPr sz="1600" b="0" i="0" u="none" strike="noStrike" cap="none">
                <a:solidFill>
                  <a:schemeClr val="lt1"/>
                </a:solidFill>
                <a:latin typeface="Monda"/>
                <a:ea typeface="Monda"/>
                <a:cs typeface="Monda"/>
                <a:sym typeface="Monda"/>
              </a:defRPr>
            </a:lvl8pPr>
            <a:lvl9pPr marL="4114800" marR="0" lvl="8" indent="-317500" algn="ctr" rtl="0">
              <a:lnSpc>
                <a:spcPct val="115000"/>
              </a:lnSpc>
              <a:spcBef>
                <a:spcPts val="0"/>
              </a:spcBef>
              <a:spcAft>
                <a:spcPts val="0"/>
              </a:spcAft>
              <a:buClr>
                <a:schemeClr val="dk1"/>
              </a:buClr>
              <a:buSzPts val="1400"/>
              <a:buFont typeface="Monda"/>
              <a:buNone/>
              <a:defRPr sz="1600" b="0" i="0" u="none" strike="noStrike" cap="none">
                <a:solidFill>
                  <a:schemeClr val="lt1"/>
                </a:solidFill>
                <a:latin typeface="Monda"/>
                <a:ea typeface="Monda"/>
                <a:cs typeface="Monda"/>
                <a:sym typeface="Monda"/>
              </a:defRPr>
            </a:lvl9pPr>
          </a:lstStyle>
          <a:p>
            <a:pPr marL="0" indent="0"/>
            <a:r>
              <a:rPr lang="en-US" sz="1400">
                <a:latin typeface="Quicksand" pitchFamily="2" charset="0"/>
              </a:rPr>
              <a:t>Theo trang: </a:t>
            </a:r>
            <a:r>
              <a:rPr lang="en-US" sz="1400" b="0" i="1">
                <a:solidFill>
                  <a:srgbClr val="262626"/>
                </a:solidFill>
                <a:effectLst/>
                <a:latin typeface="Inter"/>
              </a:rPr>
              <a:t>W3Techs (2020)</a:t>
            </a:r>
            <a:endParaRPr lang="en-US" sz="1400">
              <a:latin typeface="Quicksand"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682"/>
        <p:cNvGrpSpPr/>
        <p:nvPr/>
      </p:nvGrpSpPr>
      <p:grpSpPr>
        <a:xfrm>
          <a:off x="0" y="0"/>
          <a:ext cx="0" cy="0"/>
          <a:chOff x="0" y="0"/>
          <a:chExt cx="0" cy="0"/>
        </a:xfrm>
      </p:grpSpPr>
      <p:sp>
        <p:nvSpPr>
          <p:cNvPr id="683" name="Google Shape;683;p60"/>
          <p:cNvSpPr txBox="1">
            <a:spLocks noGrp="1"/>
          </p:cNvSpPr>
          <p:nvPr>
            <p:ph type="title" idx="2"/>
          </p:nvPr>
        </p:nvSpPr>
        <p:spPr>
          <a:xfrm>
            <a:off x="564300" y="387100"/>
            <a:ext cx="4059900" cy="281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0" b="0">
                <a:solidFill>
                  <a:schemeClr val="lt1"/>
                </a:solidFill>
              </a:rPr>
              <a:t>0</a:t>
            </a:r>
            <a:r>
              <a:rPr lang="en">
                <a:solidFill>
                  <a:schemeClr val="lt1"/>
                </a:solidFill>
              </a:rPr>
              <a:t>2</a:t>
            </a:r>
            <a:endParaRPr sz="25000" b="0">
              <a:solidFill>
                <a:schemeClr val="lt1"/>
              </a:solidFill>
            </a:endParaRPr>
          </a:p>
        </p:txBody>
      </p:sp>
      <p:sp>
        <p:nvSpPr>
          <p:cNvPr id="684" name="Google Shape;684;p60"/>
          <p:cNvSpPr txBox="1">
            <a:spLocks noGrp="1"/>
          </p:cNvSpPr>
          <p:nvPr>
            <p:ph type="title"/>
          </p:nvPr>
        </p:nvSpPr>
        <p:spPr>
          <a:xfrm>
            <a:off x="794574" y="3120908"/>
            <a:ext cx="6631239" cy="11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a:latin typeface="Anton" panose="00000500000000000000" pitchFamily="2" charset="0"/>
              </a:rPr>
              <a:t>QUẢN TRỊ WORDPRESS</a:t>
            </a:r>
            <a:endParaRPr b="0">
              <a:latin typeface="Anton" panose="000005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7" name="Google Shape;647;p57"/>
          <p:cNvSpPr txBox="1">
            <a:spLocks noGrp="1"/>
          </p:cNvSpPr>
          <p:nvPr>
            <p:ph type="title"/>
          </p:nvPr>
        </p:nvSpPr>
        <p:spPr>
          <a:xfrm>
            <a:off x="720000" y="3876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a:latin typeface="Anton" panose="00000500000000000000" pitchFamily="2" charset="0"/>
              </a:rPr>
              <a:t>Quản trị trong WordPress</a:t>
            </a:r>
            <a:endParaRPr b="0">
              <a:latin typeface="Anton" panose="00000500000000000000" pitchFamily="2" charset="0"/>
            </a:endParaRPr>
          </a:p>
        </p:txBody>
      </p:sp>
      <p:sp>
        <p:nvSpPr>
          <p:cNvPr id="47" name="Google Shape;406;p48">
            <a:extLst>
              <a:ext uri="{FF2B5EF4-FFF2-40B4-BE49-F238E27FC236}">
                <a16:creationId xmlns:a16="http://schemas.microsoft.com/office/drawing/2014/main" id="{FD9A32C9-2325-4687-8DF6-06C0520B0E6C}"/>
              </a:ext>
            </a:extLst>
          </p:cNvPr>
          <p:cNvSpPr txBox="1">
            <a:spLocks/>
          </p:cNvSpPr>
          <p:nvPr/>
        </p:nvSpPr>
        <p:spPr>
          <a:xfrm>
            <a:off x="692496" y="1117988"/>
            <a:ext cx="7394455" cy="36033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15000"/>
              </a:lnSpc>
              <a:spcBef>
                <a:spcPts val="0"/>
              </a:spcBef>
              <a:spcAft>
                <a:spcPts val="0"/>
              </a:spcAft>
              <a:buClr>
                <a:schemeClr val="dk1"/>
              </a:buClr>
              <a:buSzPts val="1800"/>
              <a:buFont typeface="Monda"/>
              <a:buNone/>
              <a:defRPr sz="1600" b="0" i="0" u="none" strike="noStrike" cap="none">
                <a:solidFill>
                  <a:schemeClr val="dk1"/>
                </a:solidFill>
                <a:latin typeface="Monda"/>
                <a:ea typeface="Monda"/>
                <a:cs typeface="Monda"/>
                <a:sym typeface="Monda"/>
              </a:defRPr>
            </a:lvl1pPr>
            <a:lvl2pPr marL="914400" marR="0" lvl="1" indent="-317500" algn="r" rtl="0">
              <a:lnSpc>
                <a:spcPct val="115000"/>
              </a:lnSpc>
              <a:spcBef>
                <a:spcPts val="0"/>
              </a:spcBef>
              <a:spcAft>
                <a:spcPts val="0"/>
              </a:spcAft>
              <a:buClr>
                <a:schemeClr val="dk1"/>
              </a:buClr>
              <a:buSzPts val="1400"/>
              <a:buFont typeface="Monda"/>
              <a:buNone/>
              <a:defRPr sz="1600" b="0" i="0" u="none" strike="noStrike" cap="none">
                <a:solidFill>
                  <a:schemeClr val="dk1"/>
                </a:solidFill>
                <a:latin typeface="Monda"/>
                <a:ea typeface="Monda"/>
                <a:cs typeface="Monda"/>
                <a:sym typeface="Monda"/>
              </a:defRPr>
            </a:lvl2pPr>
            <a:lvl3pPr marL="1371600" marR="0" lvl="2" indent="-317500" algn="r" rtl="0">
              <a:lnSpc>
                <a:spcPct val="115000"/>
              </a:lnSpc>
              <a:spcBef>
                <a:spcPts val="0"/>
              </a:spcBef>
              <a:spcAft>
                <a:spcPts val="0"/>
              </a:spcAft>
              <a:buClr>
                <a:schemeClr val="dk1"/>
              </a:buClr>
              <a:buSzPts val="1400"/>
              <a:buFont typeface="Monda"/>
              <a:buNone/>
              <a:defRPr sz="1600" b="0" i="0" u="none" strike="noStrike" cap="none">
                <a:solidFill>
                  <a:schemeClr val="dk1"/>
                </a:solidFill>
                <a:latin typeface="Monda"/>
                <a:ea typeface="Monda"/>
                <a:cs typeface="Monda"/>
                <a:sym typeface="Monda"/>
              </a:defRPr>
            </a:lvl3pPr>
            <a:lvl4pPr marL="1828800" marR="0" lvl="3" indent="-317500" algn="r" rtl="0">
              <a:lnSpc>
                <a:spcPct val="115000"/>
              </a:lnSpc>
              <a:spcBef>
                <a:spcPts val="0"/>
              </a:spcBef>
              <a:spcAft>
                <a:spcPts val="0"/>
              </a:spcAft>
              <a:buClr>
                <a:schemeClr val="dk1"/>
              </a:buClr>
              <a:buSzPts val="1400"/>
              <a:buFont typeface="Monda"/>
              <a:buNone/>
              <a:defRPr sz="1600" b="0" i="0" u="none" strike="noStrike" cap="none">
                <a:solidFill>
                  <a:schemeClr val="dk1"/>
                </a:solidFill>
                <a:latin typeface="Monda"/>
                <a:ea typeface="Monda"/>
                <a:cs typeface="Monda"/>
                <a:sym typeface="Monda"/>
              </a:defRPr>
            </a:lvl4pPr>
            <a:lvl5pPr marL="2286000" marR="0" lvl="4" indent="-317500" algn="r" rtl="0">
              <a:lnSpc>
                <a:spcPct val="115000"/>
              </a:lnSpc>
              <a:spcBef>
                <a:spcPts val="0"/>
              </a:spcBef>
              <a:spcAft>
                <a:spcPts val="0"/>
              </a:spcAft>
              <a:buClr>
                <a:schemeClr val="dk1"/>
              </a:buClr>
              <a:buSzPts val="1400"/>
              <a:buFont typeface="Monda"/>
              <a:buNone/>
              <a:defRPr sz="1600" b="0" i="0" u="none" strike="noStrike" cap="none">
                <a:solidFill>
                  <a:schemeClr val="dk1"/>
                </a:solidFill>
                <a:latin typeface="Monda"/>
                <a:ea typeface="Monda"/>
                <a:cs typeface="Monda"/>
                <a:sym typeface="Monda"/>
              </a:defRPr>
            </a:lvl5pPr>
            <a:lvl6pPr marL="2743200" marR="0" lvl="5" indent="-317500" algn="r" rtl="0">
              <a:lnSpc>
                <a:spcPct val="115000"/>
              </a:lnSpc>
              <a:spcBef>
                <a:spcPts val="0"/>
              </a:spcBef>
              <a:spcAft>
                <a:spcPts val="0"/>
              </a:spcAft>
              <a:buClr>
                <a:schemeClr val="dk1"/>
              </a:buClr>
              <a:buSzPts val="1400"/>
              <a:buFont typeface="Monda"/>
              <a:buNone/>
              <a:defRPr sz="1600" b="0" i="0" u="none" strike="noStrike" cap="none">
                <a:solidFill>
                  <a:schemeClr val="dk1"/>
                </a:solidFill>
                <a:latin typeface="Monda"/>
                <a:ea typeface="Monda"/>
                <a:cs typeface="Monda"/>
                <a:sym typeface="Monda"/>
              </a:defRPr>
            </a:lvl6pPr>
            <a:lvl7pPr marL="3200400" marR="0" lvl="6" indent="-317500" algn="r" rtl="0">
              <a:lnSpc>
                <a:spcPct val="115000"/>
              </a:lnSpc>
              <a:spcBef>
                <a:spcPts val="0"/>
              </a:spcBef>
              <a:spcAft>
                <a:spcPts val="0"/>
              </a:spcAft>
              <a:buClr>
                <a:schemeClr val="dk1"/>
              </a:buClr>
              <a:buSzPts val="1400"/>
              <a:buFont typeface="Monda"/>
              <a:buNone/>
              <a:defRPr sz="1600" b="0" i="0" u="none" strike="noStrike" cap="none">
                <a:solidFill>
                  <a:schemeClr val="dk1"/>
                </a:solidFill>
                <a:latin typeface="Monda"/>
                <a:ea typeface="Monda"/>
                <a:cs typeface="Monda"/>
                <a:sym typeface="Monda"/>
              </a:defRPr>
            </a:lvl7pPr>
            <a:lvl8pPr marL="3657600" marR="0" lvl="7" indent="-317500" algn="r" rtl="0">
              <a:lnSpc>
                <a:spcPct val="115000"/>
              </a:lnSpc>
              <a:spcBef>
                <a:spcPts val="0"/>
              </a:spcBef>
              <a:spcAft>
                <a:spcPts val="0"/>
              </a:spcAft>
              <a:buClr>
                <a:schemeClr val="dk1"/>
              </a:buClr>
              <a:buSzPts val="1400"/>
              <a:buFont typeface="Monda"/>
              <a:buNone/>
              <a:defRPr sz="1600" b="0" i="0" u="none" strike="noStrike" cap="none">
                <a:solidFill>
                  <a:schemeClr val="dk1"/>
                </a:solidFill>
                <a:latin typeface="Monda"/>
                <a:ea typeface="Monda"/>
                <a:cs typeface="Monda"/>
                <a:sym typeface="Monda"/>
              </a:defRPr>
            </a:lvl8pPr>
            <a:lvl9pPr marL="4114800" marR="0" lvl="8" indent="-317500" algn="r" rtl="0">
              <a:lnSpc>
                <a:spcPct val="115000"/>
              </a:lnSpc>
              <a:spcBef>
                <a:spcPts val="0"/>
              </a:spcBef>
              <a:spcAft>
                <a:spcPts val="0"/>
              </a:spcAft>
              <a:buClr>
                <a:schemeClr val="dk1"/>
              </a:buClr>
              <a:buSzPts val="1400"/>
              <a:buFont typeface="Monda"/>
              <a:buNone/>
              <a:defRPr sz="1600" b="0" i="0" u="none" strike="noStrike" cap="none">
                <a:solidFill>
                  <a:schemeClr val="dk1"/>
                </a:solidFill>
                <a:latin typeface="Monda"/>
                <a:ea typeface="Monda"/>
                <a:cs typeface="Monda"/>
                <a:sym typeface="Monda"/>
              </a:defRPr>
            </a:lvl9pPr>
          </a:lstStyle>
          <a:p>
            <a:pPr marL="0" indent="0" algn="just">
              <a:lnSpc>
                <a:spcPct val="200000"/>
              </a:lnSpc>
              <a:buSzPts val="1100"/>
            </a:pPr>
            <a:r>
              <a:rPr lang="vi-VN" sz="1800">
                <a:solidFill>
                  <a:srgbClr val="000000"/>
                </a:solidFill>
                <a:latin typeface="Quicksand" pitchFamily="2" charset="0"/>
                <a:ea typeface="Roboto" panose="02000000000000000000" pitchFamily="2" charset="0"/>
              </a:rPr>
              <a:t>	</a:t>
            </a:r>
            <a:r>
              <a:rPr lang="en-US" sz="1800">
                <a:solidFill>
                  <a:srgbClr val="000000"/>
                </a:solidFill>
                <a:effectLst/>
                <a:latin typeface="Quicksand" pitchFamily="2" charset="0"/>
                <a:ea typeface="Roboto" panose="02000000000000000000" pitchFamily="2" charset="0"/>
              </a:rPr>
              <a:t>Xây dựng một trang web WordPress hoạt động hiệu quả, thì không phải chỉ cần đến một người quản lý tất cả mà phải cần thêm nhiều người với nhiều vai trò khác nhau. Đó là lý do tại sao WordPress cung cấp sẵn các vai trò người dùng khác nhau để hỗ trợ quản lý website. </a:t>
            </a:r>
            <a:endParaRPr lang="en-US" sz="1800">
              <a:effectLst/>
              <a:latin typeface="Quicksand" pitchFamily="2" charset="0"/>
              <a:ea typeface="Roboto" panose="02000000000000000000" pitchFamily="2" charset="0"/>
            </a:endParaRPr>
          </a:p>
          <a:p>
            <a:pPr marL="0" indent="0" algn="just">
              <a:lnSpc>
                <a:spcPct val="200000"/>
              </a:lnSpc>
              <a:buSzPts val="1100"/>
              <a:buFont typeface="Arial"/>
              <a:buNone/>
            </a:pPr>
            <a:endParaRPr lang="vi-VN" sz="1800">
              <a:latin typeface="Quicksand" pitchFamily="2" charset="0"/>
              <a:ea typeface="Roboto" panose="02000000000000000000" pitchFamily="2" charset="0"/>
            </a:endParaRPr>
          </a:p>
        </p:txBody>
      </p:sp>
    </p:spTree>
    <p:extLst>
      <p:ext uri="{BB962C8B-B14F-4D97-AF65-F5344CB8AC3E}">
        <p14:creationId xmlns:p14="http://schemas.microsoft.com/office/powerpoint/2010/main" val="1081618439"/>
      </p:ext>
    </p:extLst>
  </p:cSld>
  <p:clrMapOvr>
    <a:masterClrMapping/>
  </p:clrMapOvr>
</p:sld>
</file>

<file path=ppt/theme/theme1.xml><?xml version="1.0" encoding="utf-8"?>
<a:theme xmlns:a="http://schemas.openxmlformats.org/drawingml/2006/main" name="Web Analysis by Slidesgo">
  <a:themeElements>
    <a:clrScheme name="Simple Light">
      <a:dk1>
        <a:srgbClr val="000000"/>
      </a:dk1>
      <a:lt1>
        <a:srgbClr val="FFFFFF"/>
      </a:lt1>
      <a:dk2>
        <a:srgbClr val="595959"/>
      </a:dk2>
      <a:lt2>
        <a:srgbClr val="EEEEEE"/>
      </a:lt2>
      <a:accent1>
        <a:srgbClr val="FF9900"/>
      </a:accent1>
      <a:accent2>
        <a:srgbClr val="FFD966"/>
      </a:accent2>
      <a:accent3>
        <a:srgbClr val="00C3B1"/>
      </a:accent3>
      <a:accent4>
        <a:srgbClr val="FFD969"/>
      </a:accent4>
      <a:accent5>
        <a:srgbClr val="FFA76C"/>
      </a:accent5>
      <a:accent6>
        <a:srgbClr val="FF737D"/>
      </a:accent6>
      <a:hlink>
        <a:srgbClr val="C281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TotalTime>
  <Words>884</Words>
  <Application>Microsoft Office PowerPoint</Application>
  <PresentationFormat>On-screen Show (16:9)</PresentationFormat>
  <Paragraphs>91</Paragraphs>
  <Slides>32</Slides>
  <Notes>32</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32</vt:i4>
      </vt:variant>
    </vt:vector>
  </HeadingPairs>
  <TitlesOfParts>
    <vt:vector size="51" baseType="lpstr">
      <vt:lpstr>Monda</vt:lpstr>
      <vt:lpstr>Arial</vt:lpstr>
      <vt:lpstr>Times New Roman</vt:lpstr>
      <vt:lpstr>Livvic</vt:lpstr>
      <vt:lpstr>Quicksand</vt:lpstr>
      <vt:lpstr>Anton</vt:lpstr>
      <vt:lpstr>Poppins</vt:lpstr>
      <vt:lpstr>Do Hyeon</vt:lpstr>
      <vt:lpstr>Montserrat SemiBold</vt:lpstr>
      <vt:lpstr>Blinker</vt:lpstr>
      <vt:lpstr>Roboto</vt:lpstr>
      <vt:lpstr>Proxima Nova Semibold</vt:lpstr>
      <vt:lpstr>Proxima Nova</vt:lpstr>
      <vt:lpstr>Roboto Condensed Light</vt:lpstr>
      <vt:lpstr>Montserrat Light</vt:lpstr>
      <vt:lpstr>Inter</vt:lpstr>
      <vt:lpstr>Segoe UI</vt:lpstr>
      <vt:lpstr>Web Analysis by Slidesgo</vt:lpstr>
      <vt:lpstr>Slidesgo Final Pages</vt:lpstr>
      <vt:lpstr>CHUYÊN ĐỀ CMS THEME NHOM 8 BLOG</vt:lpstr>
      <vt:lpstr>BẢNG NỘI DUNG</vt:lpstr>
      <vt:lpstr>BẢNG NỘI DUNG</vt:lpstr>
      <vt:lpstr>01</vt:lpstr>
      <vt:lpstr>WordPress là gì?</vt:lpstr>
      <vt:lpstr>Lợi ích</vt:lpstr>
      <vt:lpstr>35%</vt:lpstr>
      <vt:lpstr>02</vt:lpstr>
      <vt:lpstr>Quản trị trong WordPress</vt:lpstr>
      <vt:lpstr>PowerPoint Presentation</vt:lpstr>
      <vt:lpstr>PowerPoint Presentation</vt:lpstr>
      <vt:lpstr>03</vt:lpstr>
      <vt:lpstr>Plugin</vt:lpstr>
      <vt:lpstr>Lợi ích khi dùng plugin</vt:lpstr>
      <vt:lpstr>Các plugin sử dụng trong đồ án</vt:lpstr>
      <vt:lpstr>04</vt:lpstr>
      <vt:lpstr>Gutenberg block là gì?</vt:lpstr>
      <vt:lpstr>PowerPoint Presentation</vt:lpstr>
      <vt:lpstr>PowerPoint Presentation</vt:lpstr>
      <vt:lpstr>05</vt:lpstr>
      <vt:lpstr>Chủ đề</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06</vt:lpstr>
      <vt:lpstr>Thuận lợi</vt:lpstr>
      <vt:lpstr>Khó khăn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CHUYÊN ĐỀ CMS THEME WEB BLOG</dc:title>
  <cp:lastModifiedBy>Ngô</cp:lastModifiedBy>
  <cp:revision>6</cp:revision>
  <dcterms:modified xsi:type="dcterms:W3CDTF">2020-12-29T04:00:44Z</dcterms:modified>
</cp:coreProperties>
</file>